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28081-A8C8-4FD9-A9F3-528F728B776E}" v="1020" dt="2018-07-31T05:12:48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4a4a2e407b59c8e" providerId="LiveId" clId="{B7428081-A8C8-4FD9-A9F3-528F728B776E}"/>
    <pc:docChg chg="undo custSel addSld modSld sldOrd">
      <pc:chgData name="" userId="14a4a2e407b59c8e" providerId="LiveId" clId="{B7428081-A8C8-4FD9-A9F3-528F728B776E}" dt="2018-07-31T05:12:48.200" v="1019" actId="20577"/>
      <pc:docMkLst>
        <pc:docMk/>
      </pc:docMkLst>
      <pc:sldChg chg="modSp">
        <pc:chgData name="" userId="14a4a2e407b59c8e" providerId="LiveId" clId="{B7428081-A8C8-4FD9-A9F3-528F728B776E}" dt="2018-07-31T05:03:03.202" v="24" actId="20577"/>
        <pc:sldMkLst>
          <pc:docMk/>
          <pc:sldMk cId="3563334203" sldId="260"/>
        </pc:sldMkLst>
        <pc:spChg chg="mod">
          <ac:chgData name="" userId="14a4a2e407b59c8e" providerId="LiveId" clId="{B7428081-A8C8-4FD9-A9F3-528F728B776E}" dt="2018-07-31T05:03:03.202" v="24" actId="20577"/>
          <ac:spMkLst>
            <pc:docMk/>
            <pc:sldMk cId="3563334203" sldId="260"/>
            <ac:spMk id="6" creationId="{10300C85-E4E6-4CC2-AF2A-ABB0501E173E}"/>
          </ac:spMkLst>
        </pc:spChg>
      </pc:sldChg>
      <pc:sldChg chg="modSp">
        <pc:chgData name="" userId="14a4a2e407b59c8e" providerId="LiveId" clId="{B7428081-A8C8-4FD9-A9F3-528F728B776E}" dt="2018-07-31T05:03:20.541" v="38" actId="20577"/>
        <pc:sldMkLst>
          <pc:docMk/>
          <pc:sldMk cId="999282366" sldId="261"/>
        </pc:sldMkLst>
        <pc:spChg chg="mod">
          <ac:chgData name="" userId="14a4a2e407b59c8e" providerId="LiveId" clId="{B7428081-A8C8-4FD9-A9F3-528F728B776E}" dt="2018-07-31T05:03:20.541" v="38" actId="20577"/>
          <ac:spMkLst>
            <pc:docMk/>
            <pc:sldMk cId="999282366" sldId="261"/>
            <ac:spMk id="6" creationId="{10300C85-E4E6-4CC2-AF2A-ABB0501E173E}"/>
          </ac:spMkLst>
        </pc:spChg>
      </pc:sldChg>
      <pc:sldChg chg="modSp">
        <pc:chgData name="" userId="14a4a2e407b59c8e" providerId="LiveId" clId="{B7428081-A8C8-4FD9-A9F3-528F728B776E}" dt="2018-07-31T05:01:32.809" v="0" actId="207"/>
        <pc:sldMkLst>
          <pc:docMk/>
          <pc:sldMk cId="2629622390" sldId="262"/>
        </pc:sldMkLst>
        <pc:spChg chg="mod">
          <ac:chgData name="" userId="14a4a2e407b59c8e" providerId="LiveId" clId="{B7428081-A8C8-4FD9-A9F3-528F728B776E}" dt="2018-07-31T05:01:32.809" v="0" actId="207"/>
          <ac:spMkLst>
            <pc:docMk/>
            <pc:sldMk cId="2629622390" sldId="262"/>
            <ac:spMk id="6" creationId="{10300C85-E4E6-4CC2-AF2A-ABB0501E173E}"/>
          </ac:spMkLst>
        </pc:spChg>
      </pc:sldChg>
      <pc:sldChg chg="modSp add ord">
        <pc:chgData name="" userId="14a4a2e407b59c8e" providerId="LiveId" clId="{B7428081-A8C8-4FD9-A9F3-528F728B776E}" dt="2018-07-31T05:12:48.200" v="1019" actId="20577"/>
        <pc:sldMkLst>
          <pc:docMk/>
          <pc:sldMk cId="3463627936" sldId="263"/>
        </pc:sldMkLst>
        <pc:spChg chg="mod">
          <ac:chgData name="" userId="14a4a2e407b59c8e" providerId="LiveId" clId="{B7428081-A8C8-4FD9-A9F3-528F728B776E}" dt="2018-07-31T05:12:48.200" v="1019" actId="20577"/>
          <ac:spMkLst>
            <pc:docMk/>
            <pc:sldMk cId="3463627936" sldId="263"/>
            <ac:spMk id="6" creationId="{10300C85-E4E6-4CC2-AF2A-ABB0501E17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89BA5-8212-4BC4-AE67-C34B70A92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B9776-4ED5-4BE6-9FC9-94982DE72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C64A8-BACF-439D-9F1A-CFFE6793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D4C4-49EC-49B7-87A1-E50CA6EABC4F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1251F-374A-4420-AA63-C16BBD7A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0E2D6-7FE8-4C13-A358-019CA719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C073-87E8-4C71-A0F9-E224ECD05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3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45F7B-2202-4010-AE8B-167EC445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F1B9F3-AAC9-433A-863E-49DA6528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C1879-A433-4C56-8173-4AA6D585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D4C4-49EC-49B7-87A1-E50CA6EABC4F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3962F-A77C-4918-911F-DDE8FCCF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32AD2-4872-46AA-A28A-B84D26BE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C073-87E8-4C71-A0F9-E224ECD05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8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24053-8ECB-492E-8BEC-2D2435C7B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1519B-2DD7-4A1F-A5C3-9F93CD226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9176D-A5F3-419D-9B1D-557A88E4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D4C4-49EC-49B7-87A1-E50CA6EABC4F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7CE6B-D51B-4561-B012-9F1D9532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86B60-9DF4-410C-82E1-90B8BAAE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C073-87E8-4C71-A0F9-E224ECD05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3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3020-0064-48DF-8C63-2B538668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7CC70-C6CB-4CDB-8AB5-5A929261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FB697-8516-4609-8FA8-71338DDA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D4C4-49EC-49B7-87A1-E50CA6EABC4F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B4558-7C88-4D7B-9B6E-7ACB25E3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907D7-DEC5-4054-99C5-7D1E4978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C073-87E8-4C71-A0F9-E224ECD05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7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21C34-02CF-4AC9-8FA4-63E536B6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8A62D-27F1-4371-97D3-E46A184FD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75F6B-DD47-4A7E-8B00-21422797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D4C4-49EC-49B7-87A1-E50CA6EABC4F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FDFD6-F9DE-45E8-BF43-6D6142B7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3D64B-B661-4160-BEF4-47405F7E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C073-87E8-4C71-A0F9-E224ECD05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4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4752-D241-4713-B76E-B375ECC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A42EC-6E4D-45C9-BA93-A40A3D77B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A599C-D1ED-47F3-8A04-50CC89397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34D35-BF1D-4146-B67B-611A0E61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D4C4-49EC-49B7-87A1-E50CA6EABC4F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DA1F5-CB13-464A-B781-B58AA65E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C07E0F-300C-4D44-846B-18A8FB5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C073-87E8-4C71-A0F9-E224ECD05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2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550A9-04AC-461B-926B-83F9F434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3F1E0-DAC6-4EC8-80FD-61C27E92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958B6D-1249-4A9A-85E2-3B0211BE2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CEECC9-224B-4631-9C63-4841589C2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A6C91-CA7E-4C18-861B-2CD2B8D62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E77BA2-179D-4C14-A3F9-7B18565B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D4C4-49EC-49B7-87A1-E50CA6EABC4F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5395A0-ED4B-40FF-8FBB-8F3441E4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BC36C-C913-4EB5-ADB1-1F98A2A0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C073-87E8-4C71-A0F9-E224ECD05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2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084AA-5A70-46A3-B07D-666A2B1C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88E2C-32CE-47C4-A6E1-DF565930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D4C4-49EC-49B7-87A1-E50CA6EABC4F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9C23A3-8058-4C79-9037-991BBD93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A65B3-4767-4A40-A814-26B7F218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C073-87E8-4C71-A0F9-E224ECD05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1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ED05E-7A7D-4BB9-B576-B58FC206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D4C4-49EC-49B7-87A1-E50CA6EABC4F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8B845-5808-4B78-B3E6-CB8B9E84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624D61-09DE-4685-9D60-FF203918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C073-87E8-4C71-A0F9-E224ECD05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6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167EC-8F76-4F24-8CCD-3375E84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F8C3B-2B8E-4A9E-9839-71ED7065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81A198-4273-4EBF-A044-430CF1FA3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24802-EED0-4490-A785-521247BF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D4C4-49EC-49B7-87A1-E50CA6EABC4F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C9D89-89F2-4A07-9E0C-71554A1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5B8ED-BF91-4B8B-9039-101FAB1D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C073-87E8-4C71-A0F9-E224ECD05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3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4FE1F-AB01-4165-857E-0CCB1203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ADADC2-2DEE-45EA-A326-78ACC7363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7DF9E-2B5B-4CDA-81FF-B124E937B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FCDB4-810D-45AA-8051-21A5E096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D4C4-49EC-49B7-87A1-E50CA6EABC4F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0686F-2484-4271-8317-7910CDEC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A9EE6-FFE8-47B1-9BA1-BA83FD2A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C073-87E8-4C71-A0F9-E224ECD05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1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78FC4F-C5B8-477A-9B26-B5137CFD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CDAF4-4629-4645-A373-74D26939B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E0093-7067-43B1-A46E-33BEA495C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3D4C4-49EC-49B7-87A1-E50CA6EABC4F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C32A0-85A6-4E11-8175-A1EC61043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B4930-7982-4AA3-B537-32F95FC4F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C073-87E8-4C71-A0F9-E224ECD05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6FF24-CA91-48DD-81B1-413C25DEB96D}"/>
              </a:ext>
            </a:extLst>
          </p:cNvPr>
          <p:cNvSpPr txBox="1"/>
          <p:nvPr/>
        </p:nvSpPr>
        <p:spPr>
          <a:xfrm>
            <a:off x="641130" y="504497"/>
            <a:ext cx="7245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문장 발화속도 계산</a:t>
            </a:r>
            <a:endParaRPr lang="en-US" altLang="ko-KR" dirty="0"/>
          </a:p>
          <a:p>
            <a:r>
              <a:rPr lang="en-US" altLang="ko-KR" dirty="0"/>
              <a:t>	ex) </a:t>
            </a:r>
            <a:r>
              <a:rPr lang="ko-KR" altLang="en-US" dirty="0"/>
              <a:t>예상 </a:t>
            </a:r>
            <a:r>
              <a:rPr lang="en-US" altLang="ko-KR" dirty="0"/>
              <a:t>STT </a:t>
            </a:r>
            <a:r>
              <a:rPr lang="en-US" altLang="ko-KR" dirty="0" err="1"/>
              <a:t>do_space</a:t>
            </a:r>
            <a:r>
              <a:rPr lang="ko-KR" altLang="en-US" dirty="0"/>
              <a:t> 결과 화면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	0:00:01.1000000	0:00:15,200000	</a:t>
            </a:r>
            <a:r>
              <a:rPr lang="ko-KR" altLang="en-US" dirty="0"/>
              <a:t>안녕하세요</a:t>
            </a:r>
            <a:endParaRPr lang="en-US" altLang="ko-KR" dirty="0"/>
          </a:p>
          <a:p>
            <a:pPr lvl="1"/>
            <a:r>
              <a:rPr lang="en-US" altLang="ko-KR" dirty="0"/>
              <a:t>	0:00:17.3000000	0:00:25.400000	</a:t>
            </a:r>
            <a:r>
              <a:rPr lang="ko-KR" altLang="en-US" dirty="0"/>
              <a:t>네 안녕하세요 고객님</a:t>
            </a:r>
            <a:endParaRPr lang="en-US" altLang="ko-KR" dirty="0"/>
          </a:p>
          <a:p>
            <a:pPr lvl="1"/>
            <a:r>
              <a:rPr lang="en-US" altLang="ko-KR" dirty="0"/>
              <a:t>	0</a:t>
            </a:r>
            <a:r>
              <a:rPr lang="en-US" altLang="ko-KR" dirty="0">
                <a:sym typeface="Wingdings" panose="05000000000000000000" pitchFamily="2" charset="2"/>
              </a:rPr>
              <a:t>:00:23.5000000	0:00:30.600000	</a:t>
            </a:r>
            <a:r>
              <a:rPr lang="ko-KR" altLang="en-US" dirty="0">
                <a:sym typeface="Wingdings" panose="05000000000000000000" pitchFamily="2" charset="2"/>
              </a:rPr>
              <a:t>다름이 </a:t>
            </a:r>
            <a:r>
              <a:rPr lang="ko-KR" altLang="en-US" dirty="0" err="1">
                <a:sym typeface="Wingdings" panose="05000000000000000000" pitchFamily="2" charset="2"/>
              </a:rPr>
              <a:t>아니라요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00C85-E4E6-4CC2-AF2A-ABB0501E173E}"/>
              </a:ext>
            </a:extLst>
          </p:cNvPr>
          <p:cNvSpPr txBox="1"/>
          <p:nvPr/>
        </p:nvSpPr>
        <p:spPr>
          <a:xfrm>
            <a:off x="851338" y="2448910"/>
            <a:ext cx="9448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라인 문장 발화 속도 계산 방법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/>
              <a:t>문장 발화 시작시간 </a:t>
            </a:r>
            <a:r>
              <a:rPr lang="en-US" altLang="ko-KR" dirty="0"/>
              <a:t>= 1.1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문장 발화 종료시간 </a:t>
            </a:r>
            <a:r>
              <a:rPr lang="en-US" altLang="ko-KR" dirty="0"/>
              <a:t>= 15.2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공백을 제거한 문장 길이 </a:t>
            </a:r>
            <a:r>
              <a:rPr lang="en-US" altLang="ko-KR" dirty="0"/>
              <a:t>= 5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발화 속도 </a:t>
            </a:r>
            <a:r>
              <a:rPr lang="en-US" altLang="ko-KR" dirty="0"/>
              <a:t>= 5 / (15.2 – 1.1) = 0.35460993 </a:t>
            </a:r>
          </a:p>
          <a:p>
            <a:pPr lvl="1"/>
            <a:r>
              <a:rPr lang="en-US" altLang="ko-KR" dirty="0"/>
              <a:t>		= </a:t>
            </a:r>
            <a:r>
              <a:rPr lang="en-US" altLang="ko-KR" b="1" dirty="0"/>
              <a:t>0.4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발화 속도는 소수 </a:t>
            </a:r>
            <a:r>
              <a:rPr lang="en-US" altLang="ko-KR" dirty="0"/>
              <a:t>1</a:t>
            </a:r>
            <a:r>
              <a:rPr lang="ko-KR" altLang="en-US" dirty="0"/>
              <a:t>번째 </a:t>
            </a:r>
            <a:r>
              <a:rPr lang="ko-KR" altLang="en-US" dirty="0" err="1"/>
              <a:t>자리수</a:t>
            </a:r>
            <a:r>
              <a:rPr lang="ko-KR" altLang="en-US" dirty="0"/>
              <a:t> 까지 계산합니다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2) </a:t>
            </a:r>
            <a:r>
              <a:rPr lang="ko-KR" altLang="en-US" dirty="0"/>
              <a:t>발화 속도 </a:t>
            </a:r>
            <a:r>
              <a:rPr lang="en-US" altLang="ko-KR" dirty="0"/>
              <a:t>= 9 / (25.4 – 17.3) = 1.111111</a:t>
            </a:r>
          </a:p>
          <a:p>
            <a:pPr lvl="1"/>
            <a:r>
              <a:rPr lang="en-US" altLang="ko-KR" dirty="0"/>
              <a:t>		= </a:t>
            </a:r>
            <a:r>
              <a:rPr lang="en-US" altLang="ko-KR" b="1" dirty="0"/>
              <a:t>1.1</a:t>
            </a:r>
          </a:p>
          <a:p>
            <a:pPr lvl="1"/>
            <a:r>
              <a:rPr lang="en-US" altLang="ko-KR" dirty="0"/>
              <a:t>3) </a:t>
            </a:r>
            <a:r>
              <a:rPr lang="ko-KR" altLang="en-US" dirty="0"/>
              <a:t>발화 속도 </a:t>
            </a:r>
            <a:r>
              <a:rPr lang="en-US" altLang="ko-KR" dirty="0"/>
              <a:t>= 7 / (30.6 – 23.5) = 0.98591549</a:t>
            </a:r>
          </a:p>
          <a:p>
            <a:pPr lvl="1"/>
            <a:r>
              <a:rPr lang="en-US" altLang="ko-KR" dirty="0"/>
              <a:t>		= </a:t>
            </a:r>
            <a:r>
              <a:rPr lang="en-US" altLang="ko-KR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766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6FF24-CA91-48DD-81B1-413C25DEB96D}"/>
              </a:ext>
            </a:extLst>
          </p:cNvPr>
          <p:cNvSpPr txBox="1"/>
          <p:nvPr/>
        </p:nvSpPr>
        <p:spPr>
          <a:xfrm>
            <a:off x="641130" y="504497"/>
            <a:ext cx="7245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녹취 발화속도 계산</a:t>
            </a:r>
            <a:endParaRPr lang="en-US" altLang="ko-KR" dirty="0"/>
          </a:p>
          <a:p>
            <a:r>
              <a:rPr lang="en-US" altLang="ko-KR" dirty="0"/>
              <a:t>	ex) </a:t>
            </a:r>
            <a:r>
              <a:rPr lang="ko-KR" altLang="en-US" dirty="0"/>
              <a:t>예상 </a:t>
            </a:r>
            <a:r>
              <a:rPr lang="en-US" altLang="ko-KR" dirty="0"/>
              <a:t>STT </a:t>
            </a:r>
            <a:r>
              <a:rPr lang="en-US" altLang="ko-KR" dirty="0" err="1"/>
              <a:t>do_space</a:t>
            </a:r>
            <a:r>
              <a:rPr lang="ko-KR" altLang="en-US" dirty="0"/>
              <a:t> 결과 화면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	0:00:01.1000000	0:00:15,200000	</a:t>
            </a:r>
            <a:r>
              <a:rPr lang="ko-KR" altLang="en-US" dirty="0"/>
              <a:t>안녕하세요</a:t>
            </a:r>
            <a:endParaRPr lang="en-US" altLang="ko-KR" dirty="0"/>
          </a:p>
          <a:p>
            <a:pPr lvl="1"/>
            <a:r>
              <a:rPr lang="en-US" altLang="ko-KR" dirty="0"/>
              <a:t>	0:00:17.3000000	0:00:25.400000	</a:t>
            </a:r>
            <a:r>
              <a:rPr lang="ko-KR" altLang="en-US" dirty="0"/>
              <a:t>네 안녕하세요 고객님</a:t>
            </a:r>
            <a:endParaRPr lang="en-US" altLang="ko-KR" dirty="0"/>
          </a:p>
          <a:p>
            <a:pPr lvl="1"/>
            <a:r>
              <a:rPr lang="en-US" altLang="ko-KR" dirty="0"/>
              <a:t>	0</a:t>
            </a:r>
            <a:r>
              <a:rPr lang="en-US" altLang="ko-KR" dirty="0">
                <a:sym typeface="Wingdings" panose="05000000000000000000" pitchFamily="2" charset="2"/>
              </a:rPr>
              <a:t>:00:23.5000000	0:00:30.600000	</a:t>
            </a:r>
            <a:r>
              <a:rPr lang="ko-KR" altLang="en-US" dirty="0">
                <a:sym typeface="Wingdings" panose="05000000000000000000" pitchFamily="2" charset="2"/>
              </a:rPr>
              <a:t>다름이 </a:t>
            </a:r>
            <a:r>
              <a:rPr lang="ko-KR" altLang="en-US" dirty="0" err="1">
                <a:sym typeface="Wingdings" panose="05000000000000000000" pitchFamily="2" charset="2"/>
              </a:rPr>
              <a:t>아니라요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00C85-E4E6-4CC2-AF2A-ABB0501E173E}"/>
              </a:ext>
            </a:extLst>
          </p:cNvPr>
          <p:cNvSpPr txBox="1"/>
          <p:nvPr/>
        </p:nvSpPr>
        <p:spPr>
          <a:xfrm>
            <a:off x="851338" y="2448910"/>
            <a:ext cx="9448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녹취 문장 발화 속도 계산 방법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/>
              <a:t>첫번째 문장 발화 시간 </a:t>
            </a:r>
            <a:r>
              <a:rPr lang="en-US" altLang="ko-KR" dirty="0"/>
              <a:t>= 14.1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첫번째 문장 길이 </a:t>
            </a:r>
            <a:r>
              <a:rPr lang="en-US" altLang="ko-KR" dirty="0"/>
              <a:t>= 5</a:t>
            </a:r>
          </a:p>
          <a:p>
            <a:pPr lvl="1"/>
            <a:r>
              <a:rPr lang="en-US" altLang="ko-KR" dirty="0"/>
              <a:t>2) </a:t>
            </a:r>
            <a:r>
              <a:rPr lang="ko-KR" altLang="en-US" dirty="0"/>
              <a:t>두번째 문장 발화 시간 </a:t>
            </a:r>
            <a:r>
              <a:rPr lang="en-US" altLang="ko-KR" dirty="0"/>
              <a:t>= 8.1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두번째 문장 길이 </a:t>
            </a:r>
            <a:r>
              <a:rPr lang="en-US" altLang="ko-KR" dirty="0"/>
              <a:t>= 9</a:t>
            </a:r>
          </a:p>
          <a:p>
            <a:pPr lvl="1"/>
            <a:r>
              <a:rPr lang="en-US" altLang="ko-KR" dirty="0"/>
              <a:t>3) </a:t>
            </a:r>
            <a:r>
              <a:rPr lang="ko-KR" altLang="en-US" dirty="0"/>
              <a:t>세번째 문장 발화 시간 </a:t>
            </a:r>
            <a:r>
              <a:rPr lang="en-US" altLang="ko-KR" dirty="0"/>
              <a:t>= 7.1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세번째 문장 길이 </a:t>
            </a:r>
            <a:r>
              <a:rPr lang="en-US" altLang="ko-KR" dirty="0"/>
              <a:t>= 7</a:t>
            </a:r>
          </a:p>
          <a:p>
            <a:pPr lvl="1"/>
            <a:r>
              <a:rPr lang="en-US" altLang="ko-KR" dirty="0"/>
              <a:t>** </a:t>
            </a:r>
            <a:r>
              <a:rPr lang="ko-KR" altLang="en-US" dirty="0"/>
              <a:t>전체 문장 발화 시간 </a:t>
            </a:r>
            <a:r>
              <a:rPr lang="en-US" altLang="ko-KR" dirty="0"/>
              <a:t>= 14.1 + 8.1 + 7.1 = 29.3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전체 문장 길이 </a:t>
            </a:r>
            <a:r>
              <a:rPr lang="en-US" altLang="ko-KR" dirty="0"/>
              <a:t>= 5 + 9 + 7 = 21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녹취 발화 속도 </a:t>
            </a:r>
            <a:r>
              <a:rPr lang="en-US" altLang="ko-KR" dirty="0"/>
              <a:t>= 21 / 29.3 = 0.71672355</a:t>
            </a:r>
          </a:p>
          <a:p>
            <a:pPr lvl="1"/>
            <a:r>
              <a:rPr lang="en-US" altLang="ko-KR" dirty="0"/>
              <a:t>		= </a:t>
            </a:r>
            <a:r>
              <a:rPr lang="en-US" altLang="ko-KR" b="1" dirty="0"/>
              <a:t>0.7</a:t>
            </a:r>
          </a:p>
        </p:txBody>
      </p:sp>
    </p:spTree>
    <p:extLst>
      <p:ext uri="{BB962C8B-B14F-4D97-AF65-F5344CB8AC3E}">
        <p14:creationId xmlns:p14="http://schemas.microsoft.com/office/powerpoint/2010/main" val="411803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6FF24-CA91-48DD-81B1-413C25DEB96D}"/>
              </a:ext>
            </a:extLst>
          </p:cNvPr>
          <p:cNvSpPr txBox="1"/>
          <p:nvPr/>
        </p:nvSpPr>
        <p:spPr>
          <a:xfrm>
            <a:off x="641130" y="504497"/>
            <a:ext cx="7245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묵음시간 및 </a:t>
            </a:r>
            <a:r>
              <a:rPr lang="ko-KR" altLang="en-US" dirty="0" err="1"/>
              <a:t>말겹침</a:t>
            </a:r>
            <a:r>
              <a:rPr lang="ko-KR" altLang="en-US" dirty="0"/>
              <a:t> 시간 계산 방법</a:t>
            </a:r>
            <a:endParaRPr lang="en-US" altLang="ko-KR" dirty="0"/>
          </a:p>
          <a:p>
            <a:r>
              <a:rPr lang="en-US" altLang="ko-KR" dirty="0"/>
              <a:t>	ex) </a:t>
            </a:r>
            <a:r>
              <a:rPr lang="ko-KR" altLang="en-US" dirty="0"/>
              <a:t>예상 </a:t>
            </a:r>
            <a:r>
              <a:rPr lang="en-US" altLang="ko-KR" dirty="0"/>
              <a:t>STT </a:t>
            </a:r>
            <a:r>
              <a:rPr lang="en-US" altLang="ko-KR" dirty="0" err="1"/>
              <a:t>do_space</a:t>
            </a:r>
            <a:r>
              <a:rPr lang="ko-KR" altLang="en-US" dirty="0"/>
              <a:t> 결과 화면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	0:00:01.1000000	0:00:15,200000	</a:t>
            </a:r>
            <a:r>
              <a:rPr lang="ko-KR" altLang="en-US" dirty="0"/>
              <a:t>안녕하세요</a:t>
            </a:r>
            <a:endParaRPr lang="en-US" altLang="ko-KR" dirty="0"/>
          </a:p>
          <a:p>
            <a:pPr lvl="1"/>
            <a:r>
              <a:rPr lang="en-US" altLang="ko-KR" dirty="0"/>
              <a:t>	0:00:17.3000000	0:00:25.400000	</a:t>
            </a:r>
            <a:r>
              <a:rPr lang="ko-KR" altLang="en-US" dirty="0"/>
              <a:t>네 안녕하세요 고객님</a:t>
            </a:r>
            <a:endParaRPr lang="en-US" altLang="ko-KR" dirty="0"/>
          </a:p>
          <a:p>
            <a:pPr lvl="1"/>
            <a:r>
              <a:rPr lang="en-US" altLang="ko-KR" dirty="0"/>
              <a:t>	0</a:t>
            </a:r>
            <a:r>
              <a:rPr lang="en-US" altLang="ko-KR" dirty="0">
                <a:sym typeface="Wingdings" panose="05000000000000000000" pitchFamily="2" charset="2"/>
              </a:rPr>
              <a:t>:00:23.5000000	0:00:30.600000	</a:t>
            </a:r>
            <a:r>
              <a:rPr lang="ko-KR" altLang="en-US" dirty="0">
                <a:sym typeface="Wingdings" panose="05000000000000000000" pitchFamily="2" charset="2"/>
              </a:rPr>
              <a:t>다름이 </a:t>
            </a:r>
            <a:r>
              <a:rPr lang="ko-KR" altLang="en-US" dirty="0" err="1">
                <a:sym typeface="Wingdings" panose="05000000000000000000" pitchFamily="2" charset="2"/>
              </a:rPr>
              <a:t>아니라요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00C85-E4E6-4CC2-AF2A-ABB0501E173E}"/>
              </a:ext>
            </a:extLst>
          </p:cNvPr>
          <p:cNvSpPr txBox="1"/>
          <p:nvPr/>
        </p:nvSpPr>
        <p:spPr>
          <a:xfrm>
            <a:off x="851338" y="2448910"/>
            <a:ext cx="944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묵음시간 및 </a:t>
            </a:r>
            <a:r>
              <a:rPr lang="ko-KR" altLang="en-US" dirty="0" err="1"/>
              <a:t>말겹침</a:t>
            </a:r>
            <a:r>
              <a:rPr lang="ko-KR" altLang="en-US" dirty="0"/>
              <a:t> 시간 계산 방법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/>
              <a:t>첫번째 문장 종료 시간 </a:t>
            </a:r>
            <a:r>
              <a:rPr lang="en-US" altLang="ko-KR" dirty="0"/>
              <a:t>: 15.2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두번째 문장 시작 시간 </a:t>
            </a:r>
            <a:r>
              <a:rPr lang="en-US" altLang="ko-KR" dirty="0"/>
              <a:t>: 17.3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묵음 시간 </a:t>
            </a:r>
            <a:r>
              <a:rPr lang="en-US" altLang="ko-KR" dirty="0"/>
              <a:t>= 17.3 – 15.2</a:t>
            </a:r>
          </a:p>
          <a:p>
            <a:pPr lvl="1"/>
            <a:r>
              <a:rPr lang="en-US" altLang="ko-KR" dirty="0"/>
              <a:t>		 = </a:t>
            </a:r>
            <a:r>
              <a:rPr lang="en-US" altLang="ko-KR" b="1" dirty="0"/>
              <a:t>2.1</a:t>
            </a:r>
            <a:r>
              <a:rPr lang="ko-KR" altLang="en-US" b="1" dirty="0"/>
              <a:t>초</a:t>
            </a:r>
            <a:endParaRPr lang="en-US" altLang="ko-KR" b="1" dirty="0"/>
          </a:p>
          <a:p>
            <a:pPr lvl="1"/>
            <a:r>
              <a:rPr lang="en-US" altLang="ko-KR" b="1" dirty="0"/>
              <a:t>	</a:t>
            </a:r>
            <a:r>
              <a:rPr lang="ko-KR" altLang="en-US" dirty="0" err="1"/>
              <a:t>말겹침</a:t>
            </a:r>
            <a:r>
              <a:rPr lang="ko-KR" altLang="en-US" dirty="0"/>
              <a:t> 시간 </a:t>
            </a:r>
            <a:r>
              <a:rPr lang="en-US" altLang="ko-KR" dirty="0"/>
              <a:t>= -(</a:t>
            </a:r>
            <a:r>
              <a:rPr lang="ko-KR" altLang="en-US" dirty="0"/>
              <a:t>묵음 시간</a:t>
            </a:r>
            <a:r>
              <a:rPr lang="en-US" altLang="ko-KR" dirty="0"/>
              <a:t>) = -(2.1)</a:t>
            </a:r>
          </a:p>
          <a:p>
            <a:pPr lvl="1"/>
            <a:r>
              <a:rPr lang="en-US" altLang="ko-KR" b="1" dirty="0"/>
              <a:t>		= 0</a:t>
            </a:r>
            <a:r>
              <a:rPr lang="ko-KR" altLang="en-US" b="1" dirty="0"/>
              <a:t>초</a:t>
            </a:r>
            <a:endParaRPr lang="en-US" altLang="ko-KR" b="1" dirty="0"/>
          </a:p>
          <a:p>
            <a:pPr lvl="1"/>
            <a:r>
              <a:rPr lang="en-US" altLang="ko-KR" dirty="0"/>
              <a:t>2) </a:t>
            </a:r>
            <a:r>
              <a:rPr lang="ko-KR" altLang="en-US" dirty="0"/>
              <a:t>두번째 문장 종료 시간 </a:t>
            </a:r>
            <a:r>
              <a:rPr lang="en-US" altLang="ko-KR" dirty="0"/>
              <a:t>: 25.4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세번째 문장 시작 시간 </a:t>
            </a:r>
            <a:r>
              <a:rPr lang="en-US" altLang="ko-KR" dirty="0"/>
              <a:t>: 23.5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묵음 시간 </a:t>
            </a:r>
            <a:r>
              <a:rPr lang="en-US" altLang="ko-KR" dirty="0"/>
              <a:t>= 23.5 – 25.4 = -1.9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en-US" altLang="ko-KR" dirty="0"/>
              <a:t>		= </a:t>
            </a:r>
            <a:r>
              <a:rPr lang="en-US" altLang="ko-KR" b="1" dirty="0"/>
              <a:t>0</a:t>
            </a:r>
            <a:r>
              <a:rPr lang="ko-KR" altLang="en-US" b="1" dirty="0"/>
              <a:t>초</a:t>
            </a:r>
            <a:endParaRPr lang="en-US" altLang="ko-KR" b="1" dirty="0"/>
          </a:p>
          <a:p>
            <a:pPr lvl="1"/>
            <a:r>
              <a:rPr lang="en-US" altLang="ko-KR" b="1" dirty="0"/>
              <a:t>	</a:t>
            </a:r>
            <a:r>
              <a:rPr lang="ko-KR" altLang="en-US" dirty="0" err="1"/>
              <a:t>말겹침</a:t>
            </a:r>
            <a:r>
              <a:rPr lang="ko-KR" altLang="en-US" dirty="0"/>
              <a:t> 시간 </a:t>
            </a:r>
            <a:r>
              <a:rPr lang="en-US" altLang="ko-KR" dirty="0"/>
              <a:t>= -(</a:t>
            </a:r>
            <a:r>
              <a:rPr lang="ko-KR" altLang="en-US" dirty="0"/>
              <a:t>묵음 시간</a:t>
            </a:r>
            <a:r>
              <a:rPr lang="en-US" altLang="ko-KR" dirty="0"/>
              <a:t>) = -(-1.9)</a:t>
            </a:r>
          </a:p>
          <a:p>
            <a:pPr lvl="1"/>
            <a:r>
              <a:rPr lang="en-US" altLang="ko-KR" b="1" dirty="0"/>
              <a:t>		= 1.9</a:t>
            </a:r>
            <a:r>
              <a:rPr lang="ko-KR" altLang="en-US" b="1" dirty="0"/>
              <a:t>초</a:t>
            </a:r>
            <a:endParaRPr lang="en-US" altLang="ko-KR" b="1" dirty="0"/>
          </a:p>
          <a:p>
            <a:pPr lvl="1"/>
            <a:r>
              <a:rPr lang="en-US" altLang="ko-KR" dirty="0"/>
              <a:t>3) </a:t>
            </a:r>
            <a:r>
              <a:rPr lang="ko-KR" altLang="en-US" dirty="0"/>
              <a:t>세번째 라인의 경우</a:t>
            </a:r>
            <a:r>
              <a:rPr lang="en-US" altLang="ko-KR" dirty="0"/>
              <a:t>(</a:t>
            </a:r>
            <a:r>
              <a:rPr lang="ko-KR" altLang="en-US" dirty="0"/>
              <a:t>마지막 라인의 경우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다음 문장 시작 시간을 녹취 파일의 </a:t>
            </a:r>
            <a:r>
              <a:rPr lang="en-US" altLang="ko-KR" dirty="0"/>
              <a:t>duration</a:t>
            </a:r>
            <a:r>
              <a:rPr lang="ko-KR" altLang="en-US" dirty="0"/>
              <a:t>으로 설정하고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760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300C85-E4E6-4CC2-AF2A-ABB0501E173E}"/>
              </a:ext>
            </a:extLst>
          </p:cNvPr>
          <p:cNvSpPr txBox="1"/>
          <p:nvPr/>
        </p:nvSpPr>
        <p:spPr>
          <a:xfrm>
            <a:off x="0" y="0"/>
            <a:ext cx="12192000" cy="1782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4. </a:t>
            </a:r>
            <a:r>
              <a:rPr lang="ko-KR" altLang="en-US" dirty="0" err="1"/>
              <a:t>마스킹</a:t>
            </a:r>
            <a:r>
              <a:rPr lang="ko-KR" altLang="en-US" dirty="0"/>
              <a:t> 탐지 규칙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성함</a:t>
            </a:r>
            <a:r>
              <a:rPr lang="en-US" altLang="ko-KR" dirty="0"/>
              <a:t>', '</a:t>
            </a:r>
            <a:r>
              <a:rPr lang="ko-KR" altLang="en-US" dirty="0"/>
              <a:t>이름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 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이름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2-1)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핸드폰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') </a:t>
            </a:r>
            <a:r>
              <a:rPr lang="ko-KR" altLang="en-US" dirty="0"/>
              <a:t>발화가 모두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2-2)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3-1)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전화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') </a:t>
            </a:r>
            <a:r>
              <a:rPr lang="ko-KR" altLang="en-US" dirty="0"/>
              <a:t>발화가 모두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3-2)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4-1)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팩스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') </a:t>
            </a:r>
            <a:r>
              <a:rPr lang="ko-KR" altLang="en-US" dirty="0"/>
              <a:t>발화가 모두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4-2)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5-1)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카드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') </a:t>
            </a:r>
            <a:r>
              <a:rPr lang="ko-KR" altLang="en-US" dirty="0"/>
              <a:t>발화가 모두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5-2)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6-1)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주민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') </a:t>
            </a:r>
            <a:r>
              <a:rPr lang="ko-KR" altLang="en-US" dirty="0"/>
              <a:t>발화가 모두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6-2)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7-1)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주민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', '</a:t>
            </a:r>
            <a:r>
              <a:rPr lang="ko-KR" altLang="en-US" dirty="0"/>
              <a:t>앞자리</a:t>
            </a:r>
            <a:r>
              <a:rPr lang="en-US" altLang="ko-KR" dirty="0"/>
              <a:t>') </a:t>
            </a:r>
            <a:r>
              <a:rPr lang="ko-KR" altLang="en-US" dirty="0"/>
              <a:t>발화가 모두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생일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8-1)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주민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') </a:t>
            </a:r>
            <a:r>
              <a:rPr lang="ko-KR" altLang="en-US" dirty="0"/>
              <a:t>발화가 모두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8-2)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9-1)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면허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') </a:t>
            </a:r>
            <a:r>
              <a:rPr lang="ko-KR" altLang="en-US" dirty="0"/>
              <a:t>발화가 모두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9-2)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10-1)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외국인</a:t>
            </a:r>
            <a:r>
              <a:rPr lang="en-US" altLang="ko-KR" dirty="0"/>
              <a:t>', '</a:t>
            </a:r>
            <a:r>
              <a:rPr lang="ko-KR" altLang="en-US" dirty="0"/>
              <a:t>등록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') </a:t>
            </a:r>
            <a:r>
              <a:rPr lang="ko-KR" altLang="en-US" dirty="0"/>
              <a:t>발화가 모두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10-2)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11-1)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계좌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') </a:t>
            </a:r>
            <a:r>
              <a:rPr lang="ko-KR" altLang="en-US" dirty="0"/>
              <a:t>발화가 모두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11-2)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12-1)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신한</a:t>
            </a:r>
            <a:r>
              <a:rPr lang="en-US" altLang="ko-KR" dirty="0"/>
              <a:t>', '</a:t>
            </a:r>
            <a:r>
              <a:rPr lang="ko-KR" altLang="en-US" dirty="0"/>
              <a:t>농협</a:t>
            </a:r>
            <a:r>
              <a:rPr lang="en-US" altLang="ko-KR" dirty="0"/>
              <a:t>', '</a:t>
            </a:r>
            <a:r>
              <a:rPr lang="ko-KR" altLang="en-US" dirty="0"/>
              <a:t>우리</a:t>
            </a:r>
            <a:r>
              <a:rPr lang="en-US" altLang="ko-KR" dirty="0"/>
              <a:t>', '</a:t>
            </a:r>
            <a:r>
              <a:rPr lang="ko-KR" altLang="en-US" dirty="0"/>
              <a:t>하나</a:t>
            </a:r>
            <a:r>
              <a:rPr lang="en-US" altLang="ko-KR" dirty="0"/>
              <a:t>', '</a:t>
            </a:r>
            <a:r>
              <a:rPr lang="ko-KR" altLang="en-US" dirty="0"/>
              <a:t>기업</a:t>
            </a:r>
            <a:r>
              <a:rPr lang="en-US" altLang="ko-KR" dirty="0"/>
              <a:t>', '</a:t>
            </a:r>
            <a:r>
              <a:rPr lang="ko-KR" altLang="en-US" dirty="0"/>
              <a:t>국민</a:t>
            </a:r>
            <a:r>
              <a:rPr lang="en-US" altLang="ko-KR" dirty="0"/>
              <a:t>', '</a:t>
            </a:r>
            <a:r>
              <a:rPr lang="ko-KR" altLang="en-US" dirty="0"/>
              <a:t>외환</a:t>
            </a:r>
            <a:r>
              <a:rPr lang="en-US" altLang="ko-KR" dirty="0"/>
              <a:t>', '</a:t>
            </a:r>
            <a:r>
              <a:rPr lang="ko-KR" altLang="en-US" dirty="0" err="1"/>
              <a:t>씨티</a:t>
            </a:r>
            <a:r>
              <a:rPr lang="en-US" altLang="ko-KR" dirty="0"/>
              <a:t>', '</a:t>
            </a:r>
            <a:r>
              <a:rPr lang="ko-KR" altLang="en-US" dirty="0"/>
              <a:t>수협</a:t>
            </a:r>
            <a:r>
              <a:rPr lang="en-US" altLang="ko-KR" dirty="0"/>
              <a:t>', '</a:t>
            </a:r>
            <a:r>
              <a:rPr lang="ko-KR" altLang="en-US" dirty="0"/>
              <a:t>대구</a:t>
            </a:r>
            <a:r>
              <a:rPr lang="en-US" altLang="ko-KR" dirty="0"/>
              <a:t>', '</a:t>
            </a:r>
            <a:r>
              <a:rPr lang="ko-KR" altLang="en-US" dirty="0"/>
              <a:t>부산</a:t>
            </a:r>
            <a:r>
              <a:rPr lang="en-US" altLang="ko-KR" dirty="0"/>
              <a:t>', '</a:t>
            </a:r>
            <a:r>
              <a:rPr lang="ko-KR" altLang="en-US" dirty="0"/>
              <a:t>광주</a:t>
            </a:r>
            <a:r>
              <a:rPr lang="en-US" altLang="ko-KR" dirty="0"/>
              <a:t>', '</a:t>
            </a:r>
            <a:r>
              <a:rPr lang="ko-KR" altLang="en-US" dirty="0"/>
              <a:t>제주</a:t>
            </a:r>
            <a:r>
              <a:rPr lang="en-US" altLang="ko-KR" dirty="0"/>
              <a:t>', '</a:t>
            </a:r>
            <a:r>
              <a:rPr lang="ko-KR" altLang="en-US" dirty="0"/>
              <a:t>전북</a:t>
            </a:r>
            <a:r>
              <a:rPr lang="en-US" altLang="ko-KR" dirty="0"/>
              <a:t>', '</a:t>
            </a:r>
            <a:r>
              <a:rPr lang="ko-KR" altLang="en-US" dirty="0"/>
              <a:t>경남</a:t>
            </a:r>
            <a:r>
              <a:rPr lang="en-US" altLang="ko-KR" dirty="0"/>
              <a:t>', '</a:t>
            </a:r>
            <a:r>
              <a:rPr lang="ko-KR" altLang="en-US" dirty="0"/>
              <a:t>케이</a:t>
            </a:r>
            <a:r>
              <a:rPr lang="en-US" altLang="ko-KR" dirty="0"/>
              <a:t>', '</a:t>
            </a:r>
            <a:r>
              <a:rPr lang="ko-KR" altLang="en-US" dirty="0"/>
              <a:t>카카오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12-2)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은행</a:t>
            </a:r>
            <a:r>
              <a:rPr lang="en-US" altLang="ko-KR" dirty="0"/>
              <a:t>', '</a:t>
            </a:r>
            <a:r>
              <a:rPr lang="ko-KR" altLang="en-US" dirty="0"/>
              <a:t>뱅크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13-1)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주소</a:t>
            </a:r>
            <a:r>
              <a:rPr lang="en-US" altLang="ko-KR" dirty="0"/>
              <a:t>') </a:t>
            </a:r>
            <a:r>
              <a:rPr lang="ko-KR" altLang="en-US" dirty="0"/>
              <a:t>발화가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13-2)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주소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14-1)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서울</a:t>
            </a:r>
            <a:r>
              <a:rPr lang="en-US" altLang="ko-KR" dirty="0"/>
              <a:t>', '</a:t>
            </a:r>
            <a:r>
              <a:rPr lang="ko-KR" altLang="en-US" dirty="0"/>
              <a:t>경기</a:t>
            </a:r>
            <a:r>
              <a:rPr lang="en-US" altLang="ko-KR" dirty="0"/>
              <a:t>', '</a:t>
            </a:r>
            <a:r>
              <a:rPr lang="ko-KR" altLang="en-US" dirty="0"/>
              <a:t>부산</a:t>
            </a:r>
            <a:r>
              <a:rPr lang="en-US" altLang="ko-KR" dirty="0"/>
              <a:t>', '</a:t>
            </a:r>
            <a:r>
              <a:rPr lang="ko-KR" altLang="en-US" dirty="0"/>
              <a:t>광주</a:t>
            </a:r>
            <a:r>
              <a:rPr lang="en-US" altLang="ko-KR" dirty="0"/>
              <a:t>', '</a:t>
            </a:r>
            <a:r>
              <a:rPr lang="ko-KR" altLang="en-US" dirty="0"/>
              <a:t>대구</a:t>
            </a:r>
            <a:r>
              <a:rPr lang="en-US" altLang="ko-KR" dirty="0"/>
              <a:t>', '</a:t>
            </a:r>
            <a:r>
              <a:rPr lang="ko-KR" altLang="en-US" dirty="0"/>
              <a:t>울산</a:t>
            </a:r>
            <a:r>
              <a:rPr lang="en-US" altLang="ko-KR" dirty="0"/>
              <a:t>', '</a:t>
            </a:r>
            <a:r>
              <a:rPr lang="ko-KR" altLang="en-US" dirty="0"/>
              <a:t>대전</a:t>
            </a:r>
            <a:r>
              <a:rPr lang="en-US" altLang="ko-KR" dirty="0"/>
              <a:t>', '</a:t>
            </a:r>
            <a:r>
              <a:rPr lang="ko-KR" altLang="en-US" dirty="0"/>
              <a:t>충청</a:t>
            </a:r>
            <a:r>
              <a:rPr lang="en-US" altLang="ko-KR" dirty="0"/>
              <a:t>', '</a:t>
            </a:r>
            <a:r>
              <a:rPr lang="ko-KR" altLang="en-US" dirty="0"/>
              <a:t>충북</a:t>
            </a:r>
            <a:r>
              <a:rPr lang="en-US" altLang="ko-KR" dirty="0"/>
              <a:t>', '</a:t>
            </a:r>
            <a:r>
              <a:rPr lang="ko-KR" altLang="en-US" dirty="0"/>
              <a:t>충남</a:t>
            </a:r>
            <a:r>
              <a:rPr lang="en-US" altLang="ko-KR" dirty="0"/>
              <a:t>', '</a:t>
            </a:r>
            <a:r>
              <a:rPr lang="ko-KR" altLang="en-US" dirty="0"/>
              <a:t>경상</a:t>
            </a:r>
            <a:r>
              <a:rPr lang="en-US" altLang="ko-KR" dirty="0"/>
              <a:t>', '</a:t>
            </a:r>
            <a:r>
              <a:rPr lang="ko-KR" altLang="en-US" dirty="0"/>
              <a:t>경북</a:t>
            </a:r>
            <a:r>
              <a:rPr lang="en-US" altLang="ko-KR" dirty="0"/>
              <a:t>', '</a:t>
            </a:r>
            <a:r>
              <a:rPr lang="ko-KR" altLang="en-US" dirty="0"/>
              <a:t>경남</a:t>
            </a:r>
            <a:r>
              <a:rPr lang="en-US" altLang="ko-KR" dirty="0"/>
              <a:t>', '</a:t>
            </a:r>
            <a:r>
              <a:rPr lang="ko-KR" altLang="en-US" dirty="0"/>
              <a:t>제주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주소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15-1)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생년월일</a:t>
            </a:r>
            <a:r>
              <a:rPr lang="en-US" altLang="ko-KR" dirty="0"/>
              <a:t>') </a:t>
            </a:r>
            <a:r>
              <a:rPr lang="ko-KR" altLang="en-US" dirty="0"/>
              <a:t>발화가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15-2)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', '</a:t>
            </a:r>
            <a:r>
              <a:rPr lang="ko-KR" altLang="en-US" dirty="0"/>
              <a:t>구요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생일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16-1) </a:t>
            </a:r>
            <a:r>
              <a:rPr lang="ko-KR" altLang="en-US" dirty="0"/>
              <a:t>해당 라인에 아무런 </a:t>
            </a:r>
            <a:r>
              <a:rPr lang="ko-KR" altLang="en-US" dirty="0" err="1"/>
              <a:t>마스킹</a:t>
            </a:r>
            <a:r>
              <a:rPr lang="ko-KR" altLang="en-US" dirty="0"/>
              <a:t> 룰이 없는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기타 룰 해당 라인에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293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300C85-E4E6-4CC2-AF2A-ABB0501E173E}"/>
              </a:ext>
            </a:extLst>
          </p:cNvPr>
          <p:cNvSpPr txBox="1"/>
          <p:nvPr/>
        </p:nvSpPr>
        <p:spPr>
          <a:xfrm>
            <a:off x="0" y="0"/>
            <a:ext cx="121920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4. </a:t>
            </a:r>
            <a:r>
              <a:rPr lang="ko-KR" altLang="en-US" dirty="0" err="1"/>
              <a:t>마스킹</a:t>
            </a:r>
            <a:r>
              <a:rPr lang="ko-KR" altLang="en-US" dirty="0"/>
              <a:t> 탐지 규칙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7-1)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주민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', '</a:t>
            </a:r>
            <a:r>
              <a:rPr lang="ko-KR" altLang="en-US" dirty="0"/>
              <a:t>앞자리</a:t>
            </a:r>
            <a:r>
              <a:rPr lang="en-US" altLang="ko-KR" dirty="0"/>
              <a:t>') </a:t>
            </a:r>
            <a:r>
              <a:rPr lang="ko-KR" altLang="en-US" dirty="0"/>
              <a:t>발화가 모두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생일 규칙 룰 해당 라인과 다음 라인에 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	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8-1)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면허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') </a:t>
            </a:r>
            <a:r>
              <a:rPr lang="ko-KR" altLang="en-US" dirty="0"/>
              <a:t>발화가 모두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8-2)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9-1)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외국인</a:t>
            </a:r>
            <a:r>
              <a:rPr lang="en-US" altLang="ko-KR" dirty="0"/>
              <a:t>', '</a:t>
            </a:r>
            <a:r>
              <a:rPr lang="ko-KR" altLang="en-US" dirty="0"/>
              <a:t>등록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') </a:t>
            </a:r>
            <a:r>
              <a:rPr lang="ko-KR" altLang="en-US" dirty="0"/>
              <a:t>발화가 모두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9-2)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10-1)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계좌</a:t>
            </a:r>
            <a:r>
              <a:rPr lang="en-US" altLang="ko-KR" dirty="0"/>
              <a:t>', '</a:t>
            </a:r>
            <a:r>
              <a:rPr lang="ko-KR" altLang="en-US" dirty="0"/>
              <a:t>번호</a:t>
            </a:r>
            <a:r>
              <a:rPr lang="en-US" altLang="ko-KR" dirty="0"/>
              <a:t>') </a:t>
            </a:r>
            <a:r>
              <a:rPr lang="ko-KR" altLang="en-US" dirty="0"/>
              <a:t>발화가 모두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10-2)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11-1)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신한</a:t>
            </a:r>
            <a:r>
              <a:rPr lang="en-US" altLang="ko-KR" dirty="0"/>
              <a:t>', '</a:t>
            </a:r>
            <a:r>
              <a:rPr lang="ko-KR" altLang="en-US" dirty="0"/>
              <a:t>농협</a:t>
            </a:r>
            <a:r>
              <a:rPr lang="en-US" altLang="ko-KR" dirty="0"/>
              <a:t>', '</a:t>
            </a:r>
            <a:r>
              <a:rPr lang="ko-KR" altLang="en-US" dirty="0"/>
              <a:t>우리</a:t>
            </a:r>
            <a:r>
              <a:rPr lang="en-US" altLang="ko-KR" dirty="0"/>
              <a:t>', '</a:t>
            </a:r>
            <a:r>
              <a:rPr lang="ko-KR" altLang="en-US" dirty="0"/>
              <a:t>하나</a:t>
            </a:r>
            <a:r>
              <a:rPr lang="en-US" altLang="ko-KR" dirty="0"/>
              <a:t>', '</a:t>
            </a:r>
            <a:r>
              <a:rPr lang="ko-KR" altLang="en-US" dirty="0"/>
              <a:t>기업</a:t>
            </a:r>
            <a:r>
              <a:rPr lang="en-US" altLang="ko-KR" dirty="0"/>
              <a:t>', '</a:t>
            </a:r>
            <a:r>
              <a:rPr lang="ko-KR" altLang="en-US" dirty="0"/>
              <a:t>국민</a:t>
            </a:r>
            <a:r>
              <a:rPr lang="en-US" altLang="ko-KR" dirty="0"/>
              <a:t>', '</a:t>
            </a:r>
            <a:r>
              <a:rPr lang="ko-KR" altLang="en-US" dirty="0"/>
              <a:t>외환</a:t>
            </a:r>
            <a:r>
              <a:rPr lang="en-US" altLang="ko-KR" dirty="0"/>
              <a:t>', '</a:t>
            </a:r>
            <a:r>
              <a:rPr lang="ko-KR" altLang="en-US" dirty="0" err="1"/>
              <a:t>씨티</a:t>
            </a:r>
            <a:r>
              <a:rPr lang="en-US" altLang="ko-KR" dirty="0"/>
              <a:t>', '</a:t>
            </a:r>
            <a:r>
              <a:rPr lang="ko-KR" altLang="en-US" dirty="0"/>
              <a:t>수협</a:t>
            </a:r>
            <a:r>
              <a:rPr lang="en-US" altLang="ko-KR" dirty="0"/>
              <a:t>', '</a:t>
            </a:r>
            <a:r>
              <a:rPr lang="ko-KR" altLang="en-US" dirty="0"/>
              <a:t>대구</a:t>
            </a:r>
            <a:r>
              <a:rPr lang="en-US" altLang="ko-KR" dirty="0"/>
              <a:t>', '</a:t>
            </a:r>
            <a:r>
              <a:rPr lang="ko-KR" altLang="en-US" dirty="0"/>
              <a:t>부산</a:t>
            </a:r>
            <a:r>
              <a:rPr lang="en-US" altLang="ko-KR" dirty="0"/>
              <a:t>', '</a:t>
            </a:r>
            <a:r>
              <a:rPr lang="ko-KR" altLang="en-US" dirty="0"/>
              <a:t>광주</a:t>
            </a:r>
            <a:r>
              <a:rPr lang="en-US" altLang="ko-KR" dirty="0"/>
              <a:t>', '</a:t>
            </a:r>
            <a:r>
              <a:rPr lang="ko-KR" altLang="en-US" dirty="0"/>
              <a:t>제주</a:t>
            </a:r>
            <a:r>
              <a:rPr lang="en-US" altLang="ko-KR" dirty="0"/>
              <a:t>', '</a:t>
            </a:r>
            <a:r>
              <a:rPr lang="ko-KR" altLang="en-US" dirty="0"/>
              <a:t>전북</a:t>
            </a:r>
            <a:r>
              <a:rPr lang="en-US" altLang="ko-KR" dirty="0"/>
              <a:t>', '</a:t>
            </a:r>
            <a:r>
              <a:rPr lang="ko-KR" altLang="en-US" dirty="0"/>
              <a:t>경남</a:t>
            </a:r>
            <a:r>
              <a:rPr lang="en-US" altLang="ko-KR" dirty="0"/>
              <a:t>', '</a:t>
            </a:r>
            <a:r>
              <a:rPr lang="ko-KR" altLang="en-US" dirty="0"/>
              <a:t>케이</a:t>
            </a:r>
            <a:r>
              <a:rPr lang="en-US" altLang="ko-KR" dirty="0"/>
              <a:t>', '</a:t>
            </a:r>
            <a:r>
              <a:rPr lang="ko-KR" altLang="en-US" dirty="0"/>
              <a:t>카카오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11-2)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은행</a:t>
            </a:r>
            <a:r>
              <a:rPr lang="en-US" altLang="ko-KR" dirty="0"/>
              <a:t>', '</a:t>
            </a:r>
            <a:r>
              <a:rPr lang="ko-KR" altLang="en-US" dirty="0"/>
              <a:t>뱅크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숫자 규칙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12-1)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주소</a:t>
            </a:r>
            <a:r>
              <a:rPr lang="en-US" altLang="ko-KR" dirty="0"/>
              <a:t>') </a:t>
            </a:r>
            <a:r>
              <a:rPr lang="ko-KR" altLang="en-US" dirty="0"/>
              <a:t>발화가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12-2)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주소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14-1)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서울</a:t>
            </a:r>
            <a:r>
              <a:rPr lang="en-US" altLang="ko-KR" dirty="0"/>
              <a:t>', '</a:t>
            </a:r>
            <a:r>
              <a:rPr lang="ko-KR" altLang="en-US" dirty="0"/>
              <a:t>경기</a:t>
            </a:r>
            <a:r>
              <a:rPr lang="en-US" altLang="ko-KR" dirty="0"/>
              <a:t>', '</a:t>
            </a:r>
            <a:r>
              <a:rPr lang="ko-KR" altLang="en-US" dirty="0"/>
              <a:t>부산</a:t>
            </a:r>
            <a:r>
              <a:rPr lang="en-US" altLang="ko-KR" dirty="0"/>
              <a:t>', '</a:t>
            </a:r>
            <a:r>
              <a:rPr lang="ko-KR" altLang="en-US" dirty="0"/>
              <a:t>광주</a:t>
            </a:r>
            <a:r>
              <a:rPr lang="en-US" altLang="ko-KR" dirty="0"/>
              <a:t>', '</a:t>
            </a:r>
            <a:r>
              <a:rPr lang="ko-KR" altLang="en-US" dirty="0"/>
              <a:t>대구</a:t>
            </a:r>
            <a:r>
              <a:rPr lang="en-US" altLang="ko-KR" dirty="0"/>
              <a:t>', '</a:t>
            </a:r>
            <a:r>
              <a:rPr lang="ko-KR" altLang="en-US" dirty="0"/>
              <a:t>울산</a:t>
            </a:r>
            <a:r>
              <a:rPr lang="en-US" altLang="ko-KR" dirty="0"/>
              <a:t>', '</a:t>
            </a:r>
            <a:r>
              <a:rPr lang="ko-KR" altLang="en-US" dirty="0"/>
              <a:t>대전</a:t>
            </a:r>
            <a:r>
              <a:rPr lang="en-US" altLang="ko-KR" dirty="0"/>
              <a:t>', '</a:t>
            </a:r>
            <a:r>
              <a:rPr lang="ko-KR" altLang="en-US" dirty="0"/>
              <a:t>충청</a:t>
            </a:r>
            <a:r>
              <a:rPr lang="en-US" altLang="ko-KR" dirty="0"/>
              <a:t>', '</a:t>
            </a:r>
            <a:r>
              <a:rPr lang="ko-KR" altLang="en-US" dirty="0"/>
              <a:t>충북</a:t>
            </a:r>
            <a:r>
              <a:rPr lang="en-US" altLang="ko-KR" dirty="0"/>
              <a:t>', '</a:t>
            </a:r>
            <a:r>
              <a:rPr lang="ko-KR" altLang="en-US" dirty="0"/>
              <a:t>충남</a:t>
            </a:r>
            <a:r>
              <a:rPr lang="en-US" altLang="ko-KR" dirty="0"/>
              <a:t>', '</a:t>
            </a:r>
            <a:r>
              <a:rPr lang="ko-KR" altLang="en-US" dirty="0"/>
              <a:t>경상</a:t>
            </a:r>
            <a:r>
              <a:rPr lang="en-US" altLang="ko-KR" dirty="0"/>
              <a:t>', '</a:t>
            </a:r>
            <a:r>
              <a:rPr lang="ko-KR" altLang="en-US" dirty="0"/>
              <a:t>경북</a:t>
            </a:r>
            <a:r>
              <a:rPr lang="en-US" altLang="ko-KR" dirty="0"/>
              <a:t>', '</a:t>
            </a:r>
            <a:r>
              <a:rPr lang="ko-KR" altLang="en-US" dirty="0"/>
              <a:t>경남</a:t>
            </a:r>
            <a:r>
              <a:rPr lang="en-US" altLang="ko-KR" dirty="0"/>
              <a:t>', '</a:t>
            </a:r>
            <a:r>
              <a:rPr lang="ko-KR" altLang="en-US" dirty="0"/>
              <a:t>제주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주소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15-1)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생년월일</a:t>
            </a:r>
            <a:r>
              <a:rPr lang="en-US" altLang="ko-KR" dirty="0"/>
              <a:t>') </a:t>
            </a:r>
            <a:r>
              <a:rPr lang="ko-KR" altLang="en-US" dirty="0"/>
              <a:t>발화가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15-2)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', '</a:t>
            </a:r>
            <a:r>
              <a:rPr lang="ko-KR" altLang="en-US" dirty="0"/>
              <a:t>구요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생일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16-1) </a:t>
            </a:r>
            <a:r>
              <a:rPr lang="ko-KR" altLang="en-US" dirty="0"/>
              <a:t>해당 라인에 아무런 </a:t>
            </a:r>
            <a:r>
              <a:rPr lang="ko-KR" altLang="en-US" dirty="0" err="1"/>
              <a:t>마스킹</a:t>
            </a:r>
            <a:r>
              <a:rPr lang="ko-KR" altLang="en-US" dirty="0"/>
              <a:t> 룰이 없는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기타 룰 해당 라인에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33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300C85-E4E6-4CC2-AF2A-ABB0501E173E}"/>
              </a:ext>
            </a:extLst>
          </p:cNvPr>
          <p:cNvSpPr txBox="1"/>
          <p:nvPr/>
        </p:nvSpPr>
        <p:spPr>
          <a:xfrm>
            <a:off x="0" y="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4. </a:t>
            </a:r>
            <a:r>
              <a:rPr lang="ko-KR" altLang="en-US" dirty="0" err="1"/>
              <a:t>마스킹</a:t>
            </a:r>
            <a:r>
              <a:rPr lang="ko-KR" altLang="en-US" dirty="0"/>
              <a:t> 탐지 규칙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13-1)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서울</a:t>
            </a:r>
            <a:r>
              <a:rPr lang="en-US" altLang="ko-KR" dirty="0"/>
              <a:t>', '</a:t>
            </a:r>
            <a:r>
              <a:rPr lang="ko-KR" altLang="en-US" dirty="0"/>
              <a:t>경기</a:t>
            </a:r>
            <a:r>
              <a:rPr lang="en-US" altLang="ko-KR" dirty="0"/>
              <a:t>', '</a:t>
            </a:r>
            <a:r>
              <a:rPr lang="ko-KR" altLang="en-US" dirty="0"/>
              <a:t>부산</a:t>
            </a:r>
            <a:r>
              <a:rPr lang="en-US" altLang="ko-KR" dirty="0"/>
              <a:t>', '</a:t>
            </a:r>
            <a:r>
              <a:rPr lang="ko-KR" altLang="en-US" dirty="0"/>
              <a:t>광주</a:t>
            </a:r>
            <a:r>
              <a:rPr lang="en-US" altLang="ko-KR" dirty="0"/>
              <a:t>', '</a:t>
            </a:r>
            <a:r>
              <a:rPr lang="ko-KR" altLang="en-US" dirty="0"/>
              <a:t>대구</a:t>
            </a:r>
            <a:r>
              <a:rPr lang="en-US" altLang="ko-KR" dirty="0"/>
              <a:t>', '</a:t>
            </a:r>
            <a:r>
              <a:rPr lang="ko-KR" altLang="en-US" dirty="0"/>
              <a:t>울산</a:t>
            </a:r>
            <a:r>
              <a:rPr lang="en-US" altLang="ko-KR" dirty="0"/>
              <a:t>', '</a:t>
            </a:r>
            <a:r>
              <a:rPr lang="ko-KR" altLang="en-US" dirty="0"/>
              <a:t>대전</a:t>
            </a:r>
            <a:r>
              <a:rPr lang="en-US" altLang="ko-KR" dirty="0"/>
              <a:t>', '</a:t>
            </a:r>
            <a:r>
              <a:rPr lang="ko-KR" altLang="en-US" dirty="0"/>
              <a:t>충청</a:t>
            </a:r>
            <a:r>
              <a:rPr lang="en-US" altLang="ko-KR" dirty="0"/>
              <a:t>', '</a:t>
            </a:r>
            <a:r>
              <a:rPr lang="ko-KR" altLang="en-US" dirty="0"/>
              <a:t>충북</a:t>
            </a:r>
            <a:r>
              <a:rPr lang="en-US" altLang="ko-KR" dirty="0"/>
              <a:t>', '</a:t>
            </a:r>
            <a:r>
              <a:rPr lang="ko-KR" altLang="en-US" dirty="0"/>
              <a:t>충남</a:t>
            </a:r>
            <a:r>
              <a:rPr lang="en-US" altLang="ko-KR" dirty="0"/>
              <a:t>', '</a:t>
            </a:r>
            <a:r>
              <a:rPr lang="ko-KR" altLang="en-US" dirty="0"/>
              <a:t>경상</a:t>
            </a:r>
            <a:r>
              <a:rPr lang="en-US" altLang="ko-KR" dirty="0"/>
              <a:t>', '</a:t>
            </a:r>
            <a:r>
              <a:rPr lang="ko-KR" altLang="en-US" dirty="0"/>
              <a:t>경북</a:t>
            </a:r>
            <a:r>
              <a:rPr lang="en-US" altLang="ko-KR" dirty="0"/>
              <a:t>', '</a:t>
            </a:r>
            <a:r>
              <a:rPr lang="ko-KR" altLang="en-US" dirty="0"/>
              <a:t>경남</a:t>
            </a:r>
            <a:r>
              <a:rPr lang="en-US" altLang="ko-KR" dirty="0"/>
              <a:t>', '</a:t>
            </a:r>
            <a:r>
              <a:rPr lang="ko-KR" altLang="en-US" dirty="0"/>
              <a:t>제주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주소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14-1)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생년월일</a:t>
            </a:r>
            <a:r>
              <a:rPr lang="en-US" altLang="ko-KR" dirty="0"/>
              <a:t>') </a:t>
            </a:r>
            <a:r>
              <a:rPr lang="ko-KR" altLang="en-US" dirty="0"/>
              <a:t>발화가 존재하고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14-2) </a:t>
            </a:r>
            <a:r>
              <a:rPr lang="ko-KR" altLang="en-US" dirty="0"/>
              <a:t>문장 내 </a:t>
            </a:r>
            <a:r>
              <a:rPr lang="en-US" altLang="ko-KR" dirty="0"/>
              <a:t>('</a:t>
            </a:r>
            <a:r>
              <a:rPr lang="ko-KR" altLang="en-US" dirty="0"/>
              <a:t>확인</a:t>
            </a:r>
            <a:r>
              <a:rPr lang="en-US" altLang="ko-KR" dirty="0"/>
              <a:t>', '</a:t>
            </a:r>
            <a:r>
              <a:rPr lang="ko-KR" altLang="en-US" dirty="0"/>
              <a:t>어떻게</a:t>
            </a:r>
            <a:r>
              <a:rPr lang="en-US" altLang="ko-KR" dirty="0"/>
              <a:t>', '</a:t>
            </a:r>
            <a:r>
              <a:rPr lang="ko-KR" altLang="en-US" dirty="0"/>
              <a:t>말씀</a:t>
            </a:r>
            <a:r>
              <a:rPr lang="en-US" altLang="ko-KR" dirty="0"/>
              <a:t>', '</a:t>
            </a:r>
            <a:r>
              <a:rPr lang="ko-KR" altLang="en-US" dirty="0"/>
              <a:t>여쭤</a:t>
            </a:r>
            <a:r>
              <a:rPr lang="en-US" altLang="ko-KR" dirty="0"/>
              <a:t>', '</a:t>
            </a:r>
            <a:r>
              <a:rPr lang="ko-KR" altLang="en-US" dirty="0" err="1"/>
              <a:t>맞으</a:t>
            </a:r>
            <a:r>
              <a:rPr lang="en-US" altLang="ko-KR" dirty="0"/>
              <a:t>', '</a:t>
            </a:r>
            <a:r>
              <a:rPr lang="ko-KR" altLang="en-US" dirty="0"/>
              <a:t>부탁</a:t>
            </a:r>
            <a:r>
              <a:rPr lang="en-US" altLang="ko-KR" dirty="0"/>
              <a:t>', '</a:t>
            </a:r>
            <a:r>
              <a:rPr lang="ko-KR" altLang="en-US" dirty="0"/>
              <a:t>불러</a:t>
            </a:r>
            <a:r>
              <a:rPr lang="en-US" altLang="ko-KR" dirty="0"/>
              <a:t>', '</a:t>
            </a:r>
            <a:r>
              <a:rPr lang="ko-KR" altLang="en-US" dirty="0"/>
              <a:t>구요</a:t>
            </a:r>
            <a:r>
              <a:rPr lang="en-US" altLang="ko-KR" dirty="0"/>
              <a:t>') </a:t>
            </a:r>
            <a:r>
              <a:rPr lang="ko-KR" altLang="en-US" dirty="0"/>
              <a:t>발화가 하나 이상 존재하는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생일 룰 해당 라인과 다음 라인에 적용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15-1) </a:t>
            </a:r>
            <a:r>
              <a:rPr lang="ko-KR" altLang="en-US" dirty="0"/>
              <a:t>해당 라인에 아무런 </a:t>
            </a:r>
            <a:r>
              <a:rPr lang="ko-KR" altLang="en-US" dirty="0" err="1"/>
              <a:t>마스킹</a:t>
            </a:r>
            <a:r>
              <a:rPr lang="ko-KR" altLang="en-US" dirty="0"/>
              <a:t> 룰이 없는 경우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		기타 룰 해당 라인에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92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300C85-E4E6-4CC2-AF2A-ABB0501E173E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* 룰의 종류 </a:t>
            </a:r>
            <a:r>
              <a:rPr lang="en-US" altLang="ko-KR" dirty="0"/>
              <a:t>(</a:t>
            </a:r>
            <a:r>
              <a:rPr lang="ko-KR" altLang="en-US" dirty="0"/>
              <a:t>정규화 사용</a:t>
            </a:r>
            <a:r>
              <a:rPr lang="en-US" altLang="ko-KR" dirty="0"/>
              <a:t>) *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해당 라인이 같고 있는 모든 룰에 해당되는 정규화를 탐지한다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	</a:t>
            </a:r>
            <a:r>
              <a:rPr lang="ko-KR" altLang="en-US" dirty="0"/>
              <a:t>숫자 룰 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 ((0|1|2|3|4|5|6|7|8|9|(?:10)|</a:t>
            </a:r>
            <a:r>
              <a:rPr lang="ko-KR" altLang="en-US" dirty="0"/>
              <a:t>일</a:t>
            </a:r>
            <a:r>
              <a:rPr lang="en-US" altLang="ko-KR" dirty="0"/>
              <a:t>|(?:</a:t>
            </a:r>
            <a:r>
              <a:rPr lang="ko-KR" altLang="en-US" dirty="0"/>
              <a:t>하나</a:t>
            </a:r>
            <a:r>
              <a:rPr lang="en-US" altLang="ko-KR" dirty="0"/>
              <a:t>)|</a:t>
            </a:r>
            <a:r>
              <a:rPr lang="ko-KR" altLang="en-US" dirty="0"/>
              <a:t>이</a:t>
            </a:r>
            <a:r>
              <a:rPr lang="en-US" altLang="ko-KR" dirty="0"/>
              <a:t>|</a:t>
            </a:r>
            <a:r>
              <a:rPr lang="ko-KR" altLang="en-US" dirty="0"/>
              <a:t>둘</a:t>
            </a:r>
            <a:r>
              <a:rPr lang="en-US" altLang="ko-KR" dirty="0"/>
              <a:t>|</a:t>
            </a:r>
            <a:r>
              <a:rPr lang="ko-KR" altLang="en-US" dirty="0"/>
              <a:t>삼</a:t>
            </a:r>
            <a:r>
              <a:rPr lang="en-US" altLang="ko-KR" dirty="0"/>
              <a:t>|</a:t>
            </a:r>
            <a:r>
              <a:rPr lang="ko-KR" altLang="en-US" dirty="0"/>
              <a:t>사</a:t>
            </a:r>
            <a:r>
              <a:rPr lang="en-US" altLang="ko-KR" dirty="0"/>
              <a:t>|</a:t>
            </a:r>
            <a:r>
              <a:rPr lang="ko-KR" altLang="en-US" dirty="0"/>
              <a:t>오</a:t>
            </a:r>
            <a:r>
              <a:rPr lang="en-US" altLang="ko-KR" dirty="0"/>
              <a:t>|</a:t>
            </a:r>
            <a:r>
              <a:rPr lang="ko-KR" altLang="en-US" dirty="0"/>
              <a:t>육</a:t>
            </a:r>
            <a:r>
              <a:rPr lang="en-US" altLang="ko-KR" dirty="0"/>
              <a:t>|</a:t>
            </a:r>
            <a:r>
              <a:rPr lang="ko-KR" altLang="en-US" dirty="0" err="1"/>
              <a:t>륙</a:t>
            </a:r>
            <a:r>
              <a:rPr lang="en-US" altLang="ko-KR" dirty="0"/>
              <a:t>|</a:t>
            </a:r>
            <a:r>
              <a:rPr lang="ko-KR" altLang="en-US" dirty="0"/>
              <a:t>일곱</a:t>
            </a:r>
            <a:r>
              <a:rPr lang="en-US" altLang="ko-KR" dirty="0"/>
              <a:t>|</a:t>
            </a:r>
            <a:r>
              <a:rPr lang="ko-KR" altLang="en-US" dirty="0"/>
              <a:t>칠</a:t>
            </a:r>
            <a:r>
              <a:rPr lang="en-US" altLang="ko-KR" dirty="0"/>
              <a:t>|</a:t>
            </a:r>
            <a:r>
              <a:rPr lang="ko-KR" altLang="en-US" dirty="0"/>
              <a:t>여덟</a:t>
            </a:r>
            <a:r>
              <a:rPr lang="en-US" altLang="ko-KR" dirty="0"/>
              <a:t>|</a:t>
            </a:r>
            <a:r>
              <a:rPr lang="ko-KR" altLang="en-US" dirty="0"/>
              <a:t>팔</a:t>
            </a:r>
            <a:r>
              <a:rPr lang="en-US" altLang="ko-KR" dirty="0"/>
              <a:t>|</a:t>
            </a:r>
            <a:r>
              <a:rPr lang="ko-KR" altLang="en-US" dirty="0"/>
              <a:t>아홉</a:t>
            </a:r>
            <a:r>
              <a:rPr lang="en-US" altLang="ko-KR" dirty="0"/>
              <a:t>|</a:t>
            </a:r>
            <a:r>
              <a:rPr lang="ko-KR" altLang="en-US" dirty="0"/>
              <a:t>구</a:t>
            </a:r>
            <a:r>
              <a:rPr lang="en-US" altLang="ko-KR" dirty="0"/>
              <a:t>|</a:t>
            </a:r>
            <a:r>
              <a:rPr lang="ko-KR" altLang="en-US" dirty="0"/>
              <a:t>공</a:t>
            </a:r>
            <a:r>
              <a:rPr lang="en-US" altLang="ko-KR" dirty="0"/>
              <a:t>|</a:t>
            </a:r>
            <a:r>
              <a:rPr lang="ko-KR" altLang="en-US" dirty="0"/>
              <a:t>넷</a:t>
            </a:r>
            <a:r>
              <a:rPr lang="en-US" altLang="ko-KR" dirty="0"/>
              <a:t>|</a:t>
            </a:r>
            <a:r>
              <a:rPr lang="ko-KR" altLang="en-US" dirty="0"/>
              <a:t>셋</a:t>
            </a:r>
            <a:r>
              <a:rPr lang="en-US" altLang="ko-KR" dirty="0"/>
              <a:t>|</a:t>
            </a:r>
            <a:r>
              <a:rPr lang="ko-KR" altLang="en-US" dirty="0"/>
              <a:t>영</a:t>
            </a:r>
            <a:r>
              <a:rPr lang="en-US" altLang="ko-KR" dirty="0"/>
              <a:t>|</a:t>
            </a:r>
            <a:r>
              <a:rPr lang="ko-KR" altLang="en-US" dirty="0"/>
              <a:t>십</a:t>
            </a:r>
            <a:r>
              <a:rPr lang="en-US" altLang="ko-KR" dirty="0"/>
              <a:t>|</a:t>
            </a:r>
            <a:r>
              <a:rPr lang="ko-KR" altLang="en-US" dirty="0"/>
              <a:t>백</a:t>
            </a:r>
            <a:r>
              <a:rPr lang="en-US" altLang="ko-KR" dirty="0"/>
              <a:t>)\s?){3,}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	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생일 룰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((0|1|2|3|4|5|6|7|8|9|(?:10)|</a:t>
            </a:r>
            <a:r>
              <a:rPr lang="ko-KR" altLang="en-US" dirty="0"/>
              <a:t>일</a:t>
            </a:r>
            <a:r>
              <a:rPr lang="en-US" altLang="ko-KR" dirty="0"/>
              <a:t>|(?:</a:t>
            </a:r>
            <a:r>
              <a:rPr lang="ko-KR" altLang="en-US" dirty="0"/>
              <a:t>하나</a:t>
            </a:r>
            <a:r>
              <a:rPr lang="en-US" altLang="ko-KR" dirty="0"/>
              <a:t>)|</a:t>
            </a:r>
            <a:r>
              <a:rPr lang="ko-KR" altLang="en-US" dirty="0"/>
              <a:t>이</a:t>
            </a:r>
            <a:r>
              <a:rPr lang="en-US" altLang="ko-KR" dirty="0"/>
              <a:t>|</a:t>
            </a:r>
            <a:r>
              <a:rPr lang="ko-KR" altLang="en-US" dirty="0"/>
              <a:t>둘</a:t>
            </a:r>
            <a:r>
              <a:rPr lang="en-US" altLang="ko-KR" dirty="0"/>
              <a:t>|</a:t>
            </a:r>
            <a:r>
              <a:rPr lang="ko-KR" altLang="en-US" dirty="0"/>
              <a:t>삼</a:t>
            </a:r>
            <a:r>
              <a:rPr lang="en-US" altLang="ko-KR" dirty="0"/>
              <a:t>|</a:t>
            </a:r>
            <a:r>
              <a:rPr lang="ko-KR" altLang="en-US" dirty="0"/>
              <a:t>사</a:t>
            </a:r>
            <a:r>
              <a:rPr lang="en-US" altLang="ko-KR" dirty="0"/>
              <a:t>|</a:t>
            </a:r>
            <a:r>
              <a:rPr lang="ko-KR" altLang="en-US" dirty="0"/>
              <a:t>오</a:t>
            </a:r>
            <a:r>
              <a:rPr lang="en-US" altLang="ko-KR" dirty="0"/>
              <a:t>|</a:t>
            </a:r>
            <a:r>
              <a:rPr lang="ko-KR" altLang="en-US" dirty="0"/>
              <a:t>육</a:t>
            </a:r>
            <a:r>
              <a:rPr lang="en-US" altLang="ko-KR" dirty="0"/>
              <a:t>|</a:t>
            </a:r>
            <a:r>
              <a:rPr lang="ko-KR" altLang="en-US" dirty="0" err="1"/>
              <a:t>륙</a:t>
            </a:r>
            <a:r>
              <a:rPr lang="en-US" altLang="ko-KR" dirty="0"/>
              <a:t>|</a:t>
            </a:r>
            <a:r>
              <a:rPr lang="ko-KR" altLang="en-US" dirty="0"/>
              <a:t>칠</a:t>
            </a:r>
            <a:r>
              <a:rPr lang="en-US" altLang="ko-KR" dirty="0"/>
              <a:t>|</a:t>
            </a:r>
            <a:r>
              <a:rPr lang="ko-KR" altLang="en-US" dirty="0"/>
              <a:t>팔</a:t>
            </a:r>
            <a:r>
              <a:rPr lang="en-US" altLang="ko-KR" dirty="0"/>
              <a:t>|</a:t>
            </a:r>
            <a:r>
              <a:rPr lang="ko-KR" altLang="en-US" dirty="0"/>
              <a:t>구</a:t>
            </a:r>
            <a:r>
              <a:rPr lang="en-US" altLang="ko-KR" dirty="0"/>
              <a:t>|</a:t>
            </a:r>
            <a:r>
              <a:rPr lang="ko-KR" altLang="en-US" dirty="0"/>
              <a:t>공</a:t>
            </a:r>
            <a:r>
              <a:rPr lang="en-US" altLang="ko-KR" dirty="0"/>
              <a:t>|</a:t>
            </a:r>
            <a:r>
              <a:rPr lang="ko-KR" altLang="en-US" dirty="0"/>
              <a:t>넷</a:t>
            </a:r>
            <a:r>
              <a:rPr lang="en-US" altLang="ko-KR" dirty="0"/>
              <a:t>|</a:t>
            </a:r>
            <a:r>
              <a:rPr lang="ko-KR" altLang="en-US" dirty="0"/>
              <a:t>영</a:t>
            </a:r>
            <a:r>
              <a:rPr lang="en-US" altLang="ko-KR" dirty="0"/>
              <a:t>|</a:t>
            </a:r>
            <a:r>
              <a:rPr lang="ko-KR" altLang="en-US" dirty="0"/>
              <a:t>십</a:t>
            </a:r>
            <a:r>
              <a:rPr lang="en-US" altLang="ko-KR" dirty="0"/>
              <a:t>|</a:t>
            </a:r>
            <a:r>
              <a:rPr lang="ko-KR" altLang="en-US" dirty="0"/>
              <a:t>년</a:t>
            </a:r>
            <a:r>
              <a:rPr lang="en-US" altLang="ko-KR" dirty="0"/>
              <a:t>|</a:t>
            </a:r>
            <a:r>
              <a:rPr lang="ko-KR" altLang="en-US" dirty="0"/>
              <a:t>월</a:t>
            </a:r>
            <a:r>
              <a:rPr lang="en-US" altLang="ko-KR" dirty="0"/>
              <a:t>|</a:t>
            </a:r>
            <a:r>
              <a:rPr lang="ko-KR" altLang="en-US" dirty="0"/>
              <a:t>백</a:t>
            </a:r>
            <a:r>
              <a:rPr lang="en-US" altLang="ko-KR" dirty="0"/>
              <a:t>|</a:t>
            </a:r>
            <a:r>
              <a:rPr lang="ko-KR" altLang="en-US" dirty="0"/>
              <a:t>천</a:t>
            </a:r>
            <a:r>
              <a:rPr lang="en-US" altLang="ko-KR" dirty="0"/>
              <a:t>|</a:t>
            </a:r>
            <a:r>
              <a:rPr lang="ko-KR" altLang="en-US" dirty="0"/>
              <a:t>시</a:t>
            </a:r>
            <a:r>
              <a:rPr lang="en-US" altLang="ko-KR" dirty="0"/>
              <a:t>)\s?){3,}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		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기타 룰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((0|1|2|3|4|5|6|7|8|9|(?:10)|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일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|(?: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삼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사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육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륙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칠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구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공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넷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영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십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)\s?){3,}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		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이메일 룰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(.\s?){4}((?:</a:t>
            </a:r>
            <a:r>
              <a:rPr lang="ko-KR" altLang="en-US" dirty="0"/>
              <a:t>골</a:t>
            </a:r>
            <a:r>
              <a:rPr lang="en-US" altLang="ko-KR" dirty="0"/>
              <a:t>\s?</a:t>
            </a:r>
            <a:r>
              <a:rPr lang="ko-KR" altLang="en-US" dirty="0"/>
              <a:t>뱅</a:t>
            </a:r>
            <a:r>
              <a:rPr lang="en-US" altLang="ko-KR" dirty="0"/>
              <a:t>\s?</a:t>
            </a:r>
            <a:r>
              <a:rPr lang="ko-KR" altLang="en-US" dirty="0"/>
              <a:t>이</a:t>
            </a:r>
            <a:r>
              <a:rPr lang="en-US" altLang="ko-KR" dirty="0"/>
              <a:t>)|(?:</a:t>
            </a:r>
            <a:r>
              <a:rPr lang="ko-KR" altLang="en-US" dirty="0"/>
              <a:t>닷</a:t>
            </a:r>
            <a:r>
              <a:rPr lang="en-US" altLang="ko-KR" dirty="0"/>
              <a:t>\s?</a:t>
            </a:r>
            <a:r>
              <a:rPr lang="ko-KR" altLang="en-US" dirty="0" err="1"/>
              <a:t>컴</a:t>
            </a:r>
            <a:r>
              <a:rPr lang="en-US" altLang="ko-KR" dirty="0"/>
              <a:t>)|("?:</a:t>
            </a:r>
            <a:r>
              <a:rPr lang="ko-KR" altLang="en-US" dirty="0"/>
              <a:t>다</a:t>
            </a:r>
            <a:r>
              <a:rPr lang="en-US" altLang="ko-KR" dirty="0"/>
              <a:t>\s?</a:t>
            </a:r>
            <a:r>
              <a:rPr lang="ko-KR" altLang="en-US" dirty="0" err="1"/>
              <a:t>컴</a:t>
            </a:r>
            <a:r>
              <a:rPr lang="en-US" altLang="ko-KR" dirty="0"/>
              <a:t>)|(?:</a:t>
            </a:r>
            <a:r>
              <a:rPr lang="ko-KR" altLang="en-US" dirty="0"/>
              <a:t>닷</a:t>
            </a:r>
            <a:r>
              <a:rPr lang="en-US" altLang="ko-KR" dirty="0"/>
              <a:t>\s?</a:t>
            </a:r>
            <a:r>
              <a:rPr lang="ko-KR" altLang="en-US" dirty="0"/>
              <a:t>넷</a:t>
            </a:r>
            <a:r>
              <a:rPr lang="en-US" altLang="ko-KR" dirty="0"/>
              <a:t>)|(?:</a:t>
            </a:r>
            <a:r>
              <a:rPr lang="ko-KR" altLang="en-US" dirty="0"/>
              <a:t>닷</a:t>
            </a:r>
            <a:r>
              <a:rPr lang="en-US" altLang="ko-KR" dirty="0"/>
              <a:t>\s?</a:t>
            </a:r>
            <a:r>
              <a:rPr lang="ko-KR" altLang="en-US" dirty="0" err="1"/>
              <a:t>케</a:t>
            </a:r>
            <a:r>
              <a:rPr lang="en-US" altLang="ko-KR" dirty="0"/>
              <a:t>\s?</a:t>
            </a:r>
            <a:r>
              <a:rPr lang="ko-KR" altLang="en-US" dirty="0"/>
              <a:t>이</a:t>
            </a:r>
            <a:r>
              <a:rPr lang="en-US" altLang="ko-KR" dirty="0"/>
              <a:t>\?</a:t>
            </a:r>
            <a:r>
              <a:rPr lang="ko-KR" altLang="en-US" dirty="0"/>
              <a:t>알</a:t>
            </a:r>
            <a:r>
              <a:rPr lang="en-US" altLang="ko-KR" dirty="0"/>
              <a:t>)|(?:</a:t>
            </a:r>
            <a:r>
              <a:rPr lang="ko-KR" altLang="en-US" dirty="0" err="1"/>
              <a:t>한메일</a:t>
            </a:r>
            <a:r>
              <a:rPr lang="en-US" altLang="ko-KR" dirty="0"/>
              <a:t>)|(?:</a:t>
            </a:r>
            <a:r>
              <a:rPr lang="ko-KR" altLang="en-US" dirty="0" err="1"/>
              <a:t>지메일</a:t>
            </a:r>
            <a:r>
              <a:rPr lang="en-US" altLang="ko-KR" dirty="0"/>
              <a:t>)|(?:</a:t>
            </a:r>
            <a:r>
              <a:rPr lang="ko-KR" altLang="en-US" dirty="0" err="1"/>
              <a:t>쥐메일</a:t>
            </a:r>
            <a:r>
              <a:rPr lang="en-US" altLang="ko-KR" dirty="0"/>
              <a:t>)|(?:</a:t>
            </a:r>
            <a:r>
              <a:rPr lang="ko-KR" altLang="en-US" dirty="0" err="1"/>
              <a:t>핫메일</a:t>
            </a:r>
            <a:r>
              <a:rPr lang="en-US" altLang="ko-KR" dirty="0"/>
              <a:t>))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		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주소 룰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\s((.){2}</a:t>
            </a:r>
            <a:r>
              <a:rPr lang="ko-KR" altLang="en-US" dirty="0"/>
              <a:t>시</a:t>
            </a:r>
            <a:r>
              <a:rPr lang="en-US" altLang="ko-KR" dirty="0"/>
              <a:t>)|\s((.){2}</a:t>
            </a:r>
            <a:r>
              <a:rPr lang="ko-KR" altLang="en-US" dirty="0"/>
              <a:t>구</a:t>
            </a:r>
            <a:r>
              <a:rPr lang="en-US" altLang="ko-KR" dirty="0"/>
              <a:t>)|\s((.){1,4}</a:t>
            </a:r>
            <a:r>
              <a:rPr lang="ko-KR" altLang="en-US" dirty="0"/>
              <a:t>동</a:t>
            </a:r>
            <a:r>
              <a:rPr lang="en-US" altLang="ko-KR" dirty="0"/>
              <a:t>)|\s((.){1,4}</a:t>
            </a:r>
            <a:r>
              <a:rPr lang="ko-KR" altLang="en-US" dirty="0"/>
              <a:t>호</a:t>
            </a:r>
            <a:r>
              <a:rPr lang="en-US" altLang="ko-KR" dirty="0"/>
              <a:t>)|((?:</a:t>
            </a:r>
            <a:r>
              <a:rPr lang="ko-KR" altLang="en-US" dirty="0"/>
              <a:t>빌딩</a:t>
            </a:r>
            <a:r>
              <a:rPr lang="en-US" altLang="ko-KR" dirty="0"/>
              <a:t>)|(?:</a:t>
            </a:r>
            <a:r>
              <a:rPr lang="ko-KR" altLang="en-US" dirty="0"/>
              <a:t>아파트</a:t>
            </a:r>
            <a:r>
              <a:rPr lang="en-US" altLang="ko-KR" dirty="0"/>
              <a:t>)|(?:</a:t>
            </a:r>
            <a:r>
              <a:rPr lang="ko-KR" altLang="en-US" dirty="0"/>
              <a:t>번지</a:t>
            </a:r>
            <a:r>
              <a:rPr lang="en-US" altLang="ko-KR" dirty="0"/>
              <a:t>)|(?:</a:t>
            </a:r>
            <a:r>
              <a:rPr lang="ko-KR" altLang="en-US" dirty="0"/>
              <a:t>빌라</a:t>
            </a:r>
            <a:r>
              <a:rPr lang="en-US" altLang="ko-KR" dirty="0"/>
              <a:t>)|</a:t>
            </a:r>
            <a:r>
              <a:rPr lang="ko-KR" altLang="en-US" dirty="0"/>
              <a:t>길</a:t>
            </a:r>
            <a:r>
              <a:rPr lang="en-US" altLang="ko-KR" dirty="0"/>
              <a:t>|</a:t>
            </a:r>
            <a:r>
              <a:rPr lang="ko-KR" altLang="en-US" dirty="0"/>
              <a:t>읍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		</a:t>
            </a:r>
          </a:p>
          <a:p>
            <a:pPr lvl="2"/>
            <a:r>
              <a:rPr lang="ko-KR" altLang="en-US" dirty="0"/>
              <a:t>이름 룰 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(?:(</a:t>
            </a:r>
            <a:r>
              <a:rPr lang="ko-KR" altLang="en-US" dirty="0"/>
              <a:t>가</a:t>
            </a:r>
            <a:r>
              <a:rPr lang="en-US" altLang="ko-KR" dirty="0"/>
              <a:t>|</a:t>
            </a:r>
            <a:r>
              <a:rPr lang="ko-KR" altLang="en-US" dirty="0"/>
              <a:t>간</a:t>
            </a:r>
            <a:r>
              <a:rPr lang="en-US" altLang="ko-KR" dirty="0"/>
              <a:t>|</a:t>
            </a:r>
            <a:r>
              <a:rPr lang="ko-KR" altLang="en-US" dirty="0"/>
              <a:t>갈</a:t>
            </a:r>
            <a:r>
              <a:rPr lang="en-US" altLang="ko-KR" dirty="0"/>
              <a:t>|</a:t>
            </a:r>
            <a:r>
              <a:rPr lang="ko-KR" altLang="en-US" dirty="0"/>
              <a:t>감</a:t>
            </a:r>
            <a:r>
              <a:rPr lang="en-US" altLang="ko-KR" dirty="0"/>
              <a:t>|</a:t>
            </a:r>
            <a:r>
              <a:rPr lang="ko-KR" altLang="en-US" dirty="0"/>
              <a:t>강</a:t>
            </a:r>
            <a:r>
              <a:rPr lang="en-US" altLang="ko-KR" dirty="0"/>
              <a:t>|</a:t>
            </a:r>
            <a:r>
              <a:rPr lang="ko-KR" altLang="en-US" dirty="0"/>
              <a:t>개</a:t>
            </a:r>
            <a:r>
              <a:rPr lang="en-US" altLang="ko-KR" dirty="0"/>
              <a:t>|</a:t>
            </a:r>
            <a:r>
              <a:rPr lang="ko-KR" altLang="en-US" dirty="0"/>
              <a:t>견</a:t>
            </a:r>
            <a:r>
              <a:rPr lang="en-US" altLang="ko-KR" dirty="0"/>
              <a:t>|</a:t>
            </a:r>
            <a:r>
              <a:rPr lang="ko-KR" altLang="en-US" dirty="0"/>
              <a:t>경</a:t>
            </a:r>
            <a:r>
              <a:rPr lang="en-US" altLang="ko-KR" dirty="0"/>
              <a:t>|</a:t>
            </a:r>
            <a:r>
              <a:rPr lang="ko-KR" altLang="en-US" dirty="0"/>
              <a:t>계</a:t>
            </a:r>
            <a:r>
              <a:rPr lang="en-US" altLang="ko-KR" dirty="0"/>
              <a:t>|</a:t>
            </a:r>
            <a:r>
              <a:rPr lang="ko-KR" altLang="en-US" dirty="0"/>
              <a:t>고</a:t>
            </a:r>
            <a:r>
              <a:rPr lang="en-US" altLang="ko-KR" dirty="0"/>
              <a:t>|</a:t>
            </a:r>
            <a:r>
              <a:rPr lang="ko-KR" altLang="en-US" dirty="0"/>
              <a:t>곡</a:t>
            </a:r>
            <a:r>
              <a:rPr lang="en-US" altLang="ko-KR" dirty="0"/>
              <a:t>|</a:t>
            </a:r>
            <a:r>
              <a:rPr lang="ko-KR" altLang="en-US" dirty="0"/>
              <a:t>공</a:t>
            </a:r>
            <a:r>
              <a:rPr lang="en-US" altLang="ko-KR" dirty="0"/>
              <a:t>|</a:t>
            </a:r>
            <a:r>
              <a:rPr lang="ko-KR" altLang="en-US" dirty="0"/>
              <a:t>곽</a:t>
            </a:r>
            <a:r>
              <a:rPr lang="en-US" altLang="ko-KR" dirty="0"/>
              <a:t>|</a:t>
            </a:r>
            <a:r>
              <a:rPr lang="ko-KR" altLang="en-US" dirty="0"/>
              <a:t>교</a:t>
            </a:r>
            <a:r>
              <a:rPr lang="en-US" altLang="ko-KR" dirty="0"/>
              <a:t>|</a:t>
            </a:r>
            <a:r>
              <a:rPr lang="ko-KR" altLang="en-US" dirty="0"/>
              <a:t>구</a:t>
            </a:r>
            <a:r>
              <a:rPr lang="en-US" altLang="ko-KR" dirty="0"/>
              <a:t>|</a:t>
            </a:r>
            <a:r>
              <a:rPr lang="ko-KR" altLang="en-US" dirty="0"/>
              <a:t>국</a:t>
            </a:r>
            <a:r>
              <a:rPr lang="en-US" altLang="ko-KR" dirty="0"/>
              <a:t>|</a:t>
            </a:r>
            <a:r>
              <a:rPr lang="ko-KR" altLang="en-US" dirty="0"/>
              <a:t>군</a:t>
            </a:r>
            <a:r>
              <a:rPr lang="en-US" altLang="ko-KR" dirty="0"/>
              <a:t>|</a:t>
            </a:r>
            <a:r>
              <a:rPr lang="ko-KR" altLang="en-US" dirty="0"/>
              <a:t>궁</a:t>
            </a:r>
            <a:r>
              <a:rPr lang="en-US" altLang="ko-KR" dirty="0"/>
              <a:t>|</a:t>
            </a:r>
            <a:r>
              <a:rPr lang="ko-KR" altLang="en-US" dirty="0"/>
              <a:t>궉</a:t>
            </a:r>
            <a:r>
              <a:rPr lang="en-US" altLang="ko-KR" dirty="0"/>
              <a:t>|</a:t>
            </a:r>
            <a:r>
              <a:rPr lang="ko-KR" altLang="en-US" dirty="0"/>
              <a:t>권</a:t>
            </a:r>
            <a:r>
              <a:rPr lang="en-US" altLang="ko-KR" dirty="0"/>
              <a:t>|</a:t>
            </a:r>
            <a:r>
              <a:rPr lang="ko-KR" altLang="en-US" dirty="0"/>
              <a:t>근</a:t>
            </a:r>
            <a:r>
              <a:rPr lang="en-US" altLang="ko-KR" dirty="0"/>
              <a:t>|</a:t>
            </a:r>
            <a:r>
              <a:rPr lang="ko-KR" altLang="en-US" dirty="0"/>
              <a:t>금</a:t>
            </a:r>
            <a:r>
              <a:rPr lang="en-US" altLang="ko-KR" dirty="0"/>
              <a:t>|</a:t>
            </a:r>
            <a:r>
              <a:rPr lang="ko-KR" altLang="en-US" dirty="0"/>
              <a:t>기</a:t>
            </a:r>
            <a:r>
              <a:rPr lang="en-US" altLang="ko-KR" dirty="0"/>
              <a:t>|</a:t>
            </a:r>
            <a:r>
              <a:rPr lang="ko-KR" altLang="en-US" dirty="0"/>
              <a:t>길</a:t>
            </a:r>
            <a:r>
              <a:rPr lang="en-US" altLang="ko-KR" dirty="0"/>
              <a:t>|</a:t>
            </a:r>
            <a:r>
              <a:rPr lang="ko-KR" altLang="en-US" dirty="0"/>
              <a:t>김</a:t>
            </a:r>
            <a:r>
              <a:rPr lang="en-US" altLang="ko-KR" dirty="0"/>
              <a:t>|</a:t>
            </a:r>
            <a:r>
              <a:rPr lang="ko-KR" altLang="en-US" dirty="0"/>
              <a:t>나</a:t>
            </a:r>
            <a:r>
              <a:rPr lang="en-US" altLang="ko-KR" dirty="0"/>
              <a:t>|</a:t>
            </a:r>
            <a:r>
              <a:rPr lang="ko-KR" altLang="en-US" dirty="0"/>
              <a:t>라</a:t>
            </a:r>
            <a:r>
              <a:rPr lang="en-US" altLang="ko-KR" dirty="0"/>
              <a:t>|</a:t>
            </a:r>
            <a:r>
              <a:rPr lang="ko-KR" altLang="en-US" dirty="0"/>
              <a:t>남</a:t>
            </a:r>
            <a:r>
              <a:rPr lang="en-US" altLang="ko-KR" dirty="0"/>
              <a:t>|(?:</a:t>
            </a:r>
            <a:r>
              <a:rPr lang="ko-KR" altLang="en-US" dirty="0"/>
              <a:t>남궁</a:t>
            </a:r>
            <a:r>
              <a:rPr lang="en-US" altLang="ko-KR" dirty="0"/>
              <a:t>)|</a:t>
            </a:r>
            <a:r>
              <a:rPr lang="ko-KR" altLang="en-US" dirty="0"/>
              <a:t>낭</a:t>
            </a:r>
            <a:r>
              <a:rPr lang="en-US" altLang="ko-KR" dirty="0"/>
              <a:t>|</a:t>
            </a:r>
            <a:r>
              <a:rPr lang="ko-KR" altLang="en-US" dirty="0"/>
              <a:t>랑</a:t>
            </a:r>
            <a:r>
              <a:rPr lang="en-US" altLang="ko-KR" dirty="0"/>
              <a:t>|</a:t>
            </a:r>
            <a:r>
              <a:rPr lang="ko-KR" altLang="en-US" dirty="0"/>
              <a:t>내</a:t>
            </a:r>
            <a:r>
              <a:rPr lang="en-US" altLang="ko-KR" dirty="0"/>
              <a:t>|</a:t>
            </a:r>
            <a:r>
              <a:rPr lang="ko-KR" altLang="en-US" dirty="0"/>
              <a:t>노</a:t>
            </a:r>
            <a:r>
              <a:rPr lang="en-US" altLang="ko-KR" dirty="0"/>
              <a:t>|</a:t>
            </a:r>
            <a:r>
              <a:rPr lang="ko-KR" altLang="en-US" dirty="0"/>
              <a:t>로</a:t>
            </a:r>
            <a:r>
              <a:rPr lang="en-US" altLang="ko-KR" dirty="0"/>
              <a:t>|</a:t>
            </a:r>
            <a:r>
              <a:rPr lang="ko-KR" altLang="en-US" dirty="0"/>
              <a:t>뇌</a:t>
            </a:r>
            <a:r>
              <a:rPr lang="en-US" altLang="ko-KR" dirty="0"/>
              <a:t>|</a:t>
            </a:r>
            <a:r>
              <a:rPr lang="ko-KR" altLang="en-US" dirty="0"/>
              <a:t>누</a:t>
            </a:r>
            <a:r>
              <a:rPr lang="en-US" altLang="ko-KR" dirty="0"/>
              <a:t>|</a:t>
            </a:r>
            <a:r>
              <a:rPr lang="ko-KR" altLang="en-US" dirty="0"/>
              <a:t>단</a:t>
            </a:r>
            <a:r>
              <a:rPr lang="en-US" altLang="ko-KR" dirty="0"/>
              <a:t>|</a:t>
            </a:r>
            <a:r>
              <a:rPr lang="ko-KR" altLang="en-US" dirty="0"/>
              <a:t>담</a:t>
            </a:r>
            <a:r>
              <a:rPr lang="en-US" altLang="ko-KR" dirty="0"/>
              <a:t>|</a:t>
            </a:r>
            <a:r>
              <a:rPr lang="ko-KR" altLang="en-US" dirty="0"/>
              <a:t>당</a:t>
            </a:r>
            <a:r>
              <a:rPr lang="en-US" altLang="ko-KR" dirty="0"/>
              <a:t>|</a:t>
            </a:r>
            <a:r>
              <a:rPr lang="ko-KR" altLang="en-US" dirty="0"/>
              <a:t>대</a:t>
            </a:r>
            <a:r>
              <a:rPr lang="en-US" altLang="ko-KR" dirty="0"/>
              <a:t>|</a:t>
            </a:r>
            <a:r>
              <a:rPr lang="ko-KR" altLang="en-US" dirty="0"/>
              <a:t>도</a:t>
            </a:r>
            <a:r>
              <a:rPr lang="en-US" altLang="ko-KR" dirty="0"/>
              <a:t>|(?:</a:t>
            </a:r>
            <a:r>
              <a:rPr lang="ko-KR" altLang="en-US" dirty="0"/>
              <a:t>독고</a:t>
            </a:r>
            <a:r>
              <a:rPr lang="en-US" altLang="ko-KR" dirty="0"/>
              <a:t>)|</a:t>
            </a:r>
            <a:r>
              <a:rPr lang="ko-KR" altLang="en-US" dirty="0"/>
              <a:t>돈</a:t>
            </a:r>
            <a:r>
              <a:rPr lang="en-US" altLang="ko-KR" dirty="0"/>
              <a:t>|</a:t>
            </a:r>
            <a:r>
              <a:rPr lang="ko-KR" altLang="en-US" dirty="0"/>
              <a:t>동</a:t>
            </a:r>
            <a:r>
              <a:rPr lang="en-US" altLang="ko-KR" dirty="0"/>
              <a:t>|(?:</a:t>
            </a:r>
            <a:r>
              <a:rPr lang="ko-KR" altLang="en-US" dirty="0"/>
              <a:t>동방</a:t>
            </a:r>
            <a:r>
              <a:rPr lang="en-US" altLang="ko-KR" dirty="0"/>
              <a:t>)|</a:t>
            </a:r>
            <a:r>
              <a:rPr lang="ko-KR" altLang="en-US" dirty="0"/>
              <a:t>두</a:t>
            </a:r>
            <a:r>
              <a:rPr lang="en-US" altLang="ko-KR" dirty="0"/>
              <a:t>|</a:t>
            </a:r>
            <a:r>
              <a:rPr lang="ko-KR" altLang="en-US" dirty="0"/>
              <a:t>라</a:t>
            </a:r>
            <a:r>
              <a:rPr lang="en-US" altLang="ko-KR" dirty="0"/>
              <a:t>|</a:t>
            </a:r>
            <a:r>
              <a:rPr lang="ko-KR" altLang="en-US" dirty="0"/>
              <a:t>류</a:t>
            </a:r>
            <a:r>
              <a:rPr lang="en-US" altLang="ko-KR" dirty="0"/>
              <a:t>|</a:t>
            </a:r>
            <a:r>
              <a:rPr lang="ko-KR" altLang="en-US" dirty="0"/>
              <a:t>마</a:t>
            </a:r>
            <a:r>
              <a:rPr lang="en-US" altLang="ko-KR" dirty="0"/>
              <a:t>|</a:t>
            </a:r>
            <a:r>
              <a:rPr lang="ko-KR" altLang="en-US" dirty="0"/>
              <a:t>망</a:t>
            </a:r>
            <a:r>
              <a:rPr lang="en-US" altLang="ko-KR" dirty="0"/>
              <a:t>|</a:t>
            </a:r>
            <a:r>
              <a:rPr lang="ko-KR" altLang="en-US" dirty="0"/>
              <a:t>절</a:t>
            </a:r>
            <a:r>
              <a:rPr lang="en-US" altLang="ko-KR" dirty="0"/>
              <a:t>|</a:t>
            </a:r>
            <a:r>
              <a:rPr lang="ko-KR" altLang="en-US" dirty="0"/>
              <a:t>매</a:t>
            </a:r>
            <a:r>
              <a:rPr lang="en-US" altLang="ko-KR" dirty="0"/>
              <a:t>|</a:t>
            </a:r>
            <a:r>
              <a:rPr lang="ko-KR" altLang="en-US" dirty="0"/>
              <a:t>맹</a:t>
            </a:r>
            <a:r>
              <a:rPr lang="en-US" altLang="ko-KR" dirty="0"/>
              <a:t>|</a:t>
            </a:r>
            <a:r>
              <a:rPr lang="ko-KR" altLang="en-US" dirty="0" err="1"/>
              <a:t>먕</a:t>
            </a:r>
            <a:r>
              <a:rPr lang="en-US" altLang="ko-KR" dirty="0"/>
              <a:t>|</a:t>
            </a:r>
            <a:r>
              <a:rPr lang="ko-KR" altLang="en-US" dirty="0"/>
              <a:t>모</a:t>
            </a:r>
            <a:r>
              <a:rPr lang="en-US" altLang="ko-KR" dirty="0"/>
              <a:t>|</a:t>
            </a:r>
            <a:r>
              <a:rPr lang="ko-KR" altLang="en-US" dirty="0"/>
              <a:t>묘</a:t>
            </a:r>
            <a:r>
              <a:rPr lang="en-US" altLang="ko-KR" dirty="0"/>
              <a:t>|</a:t>
            </a:r>
            <a:r>
              <a:rPr lang="ko-KR" altLang="en-US" dirty="0"/>
              <a:t>목</a:t>
            </a:r>
            <a:r>
              <a:rPr lang="en-US" altLang="ko-KR" dirty="0"/>
              <a:t>|</a:t>
            </a:r>
            <a:r>
              <a:rPr lang="ko-KR" altLang="en-US" dirty="0"/>
              <a:t>묵</a:t>
            </a:r>
            <a:r>
              <a:rPr lang="en-US" altLang="ko-KR" dirty="0"/>
              <a:t>|</a:t>
            </a:r>
            <a:r>
              <a:rPr lang="ko-KR" altLang="en-US" dirty="0"/>
              <a:t>문</a:t>
            </a:r>
            <a:r>
              <a:rPr lang="en-US" altLang="ko-KR" dirty="0"/>
              <a:t>|</a:t>
            </a:r>
            <a:r>
              <a:rPr lang="ko-KR" altLang="en-US" dirty="0"/>
              <a:t>미</a:t>
            </a:r>
            <a:r>
              <a:rPr lang="en-US" altLang="ko-KR" dirty="0"/>
              <a:t>|</a:t>
            </a:r>
            <a:r>
              <a:rPr lang="ko-KR" altLang="en-US" dirty="0"/>
              <a:t>민</a:t>
            </a:r>
            <a:r>
              <a:rPr lang="en-US" altLang="ko-KR" dirty="0"/>
              <a:t>|</a:t>
            </a:r>
            <a:r>
              <a:rPr lang="ko-KR" altLang="en-US" dirty="0"/>
              <a:t>박</a:t>
            </a:r>
            <a:r>
              <a:rPr lang="en-US" altLang="ko-KR" dirty="0"/>
              <a:t>|</a:t>
            </a:r>
            <a:r>
              <a:rPr lang="ko-KR" altLang="en-US" dirty="0"/>
              <a:t>반</a:t>
            </a:r>
            <a:r>
              <a:rPr lang="en-US" altLang="ko-KR" dirty="0"/>
              <a:t>|</a:t>
            </a:r>
            <a:r>
              <a:rPr lang="ko-KR" altLang="en-US" dirty="0"/>
              <a:t>방</a:t>
            </a:r>
            <a:r>
              <a:rPr lang="en-US" altLang="ko-KR" dirty="0"/>
              <a:t>|</a:t>
            </a:r>
            <a:r>
              <a:rPr lang="ko-KR" altLang="en-US" dirty="0"/>
              <a:t>배</a:t>
            </a:r>
            <a:r>
              <a:rPr lang="en-US" altLang="ko-KR" dirty="0"/>
              <a:t>|</a:t>
            </a:r>
            <a:r>
              <a:rPr lang="ko-KR" altLang="en-US" dirty="0"/>
              <a:t>백</a:t>
            </a:r>
            <a:r>
              <a:rPr lang="en-US" altLang="ko-KR" dirty="0"/>
              <a:t>|</a:t>
            </a:r>
            <a:r>
              <a:rPr lang="ko-KR" altLang="en-US" dirty="0"/>
              <a:t>범</a:t>
            </a:r>
            <a:r>
              <a:rPr lang="en-US" altLang="ko-KR" dirty="0"/>
              <a:t>|</a:t>
            </a:r>
            <a:r>
              <a:rPr lang="ko-KR" altLang="en-US" dirty="0"/>
              <a:t>변</a:t>
            </a:r>
            <a:r>
              <a:rPr lang="en-US" altLang="ko-KR" dirty="0"/>
              <a:t>|</a:t>
            </a:r>
            <a:r>
              <a:rPr lang="ko-KR" altLang="en-US" dirty="0"/>
              <a:t>복</a:t>
            </a:r>
            <a:r>
              <a:rPr lang="en-US" altLang="ko-KR" dirty="0"/>
              <a:t>|</a:t>
            </a:r>
            <a:r>
              <a:rPr lang="ko-KR" altLang="en-US" dirty="0"/>
              <a:t>봉</a:t>
            </a:r>
            <a:r>
              <a:rPr lang="en-US" altLang="ko-KR" dirty="0"/>
              <a:t>|</a:t>
            </a:r>
            <a:r>
              <a:rPr lang="ko-KR" altLang="en-US" dirty="0"/>
              <a:t>부</a:t>
            </a:r>
            <a:r>
              <a:rPr lang="en-US" altLang="ko-KR" dirty="0"/>
              <a:t>|</a:t>
            </a:r>
            <a:r>
              <a:rPr lang="ko-KR" altLang="en-US" dirty="0"/>
              <a:t>빈</a:t>
            </a:r>
            <a:r>
              <a:rPr lang="en-US" altLang="ko-KR" dirty="0"/>
              <a:t>|</a:t>
            </a:r>
            <a:r>
              <a:rPr lang="ko-KR" altLang="en-US" dirty="0"/>
              <a:t>빙</a:t>
            </a:r>
            <a:r>
              <a:rPr lang="en-US" altLang="ko-KR" dirty="0"/>
              <a:t>|</a:t>
            </a:r>
            <a:r>
              <a:rPr lang="ko-KR" altLang="en-US" dirty="0"/>
              <a:t>사</a:t>
            </a:r>
            <a:r>
              <a:rPr lang="en-US" altLang="ko-KR" dirty="0"/>
              <a:t>|(?:</a:t>
            </a:r>
            <a:r>
              <a:rPr lang="ko-KR" altLang="en-US" dirty="0"/>
              <a:t>사공</a:t>
            </a:r>
            <a:r>
              <a:rPr lang="en-US" altLang="ko-KR" dirty="0"/>
              <a:t>)|</a:t>
            </a:r>
            <a:r>
              <a:rPr lang="ko-KR" altLang="en-US" dirty="0"/>
              <a:t>삼</a:t>
            </a:r>
            <a:r>
              <a:rPr lang="en-US" altLang="ko-KR" dirty="0"/>
              <a:t>|</a:t>
            </a:r>
            <a:r>
              <a:rPr lang="ko-KR" altLang="en-US" dirty="0"/>
              <a:t>상</a:t>
            </a:r>
            <a:r>
              <a:rPr lang="en-US" altLang="ko-KR" dirty="0"/>
              <a:t>|</a:t>
            </a:r>
            <a:r>
              <a:rPr lang="ko-KR" altLang="en-US" dirty="0"/>
              <a:t>서</a:t>
            </a:r>
            <a:r>
              <a:rPr lang="en-US" altLang="ko-KR" dirty="0"/>
              <a:t>|(?:</a:t>
            </a:r>
            <a:r>
              <a:rPr lang="ko-KR" altLang="en-US" dirty="0"/>
              <a:t>서문</a:t>
            </a:r>
            <a:r>
              <a:rPr lang="en-US" altLang="ko-KR" dirty="0"/>
              <a:t>)|</a:t>
            </a:r>
            <a:r>
              <a:rPr lang="ko-KR" altLang="en-US" dirty="0"/>
              <a:t>석</a:t>
            </a:r>
            <a:r>
              <a:rPr lang="en-US" altLang="ko-KR" dirty="0"/>
              <a:t>|</a:t>
            </a:r>
            <a:r>
              <a:rPr lang="ko-KR" altLang="en-US" dirty="0"/>
              <a:t>선</a:t>
            </a:r>
            <a:r>
              <a:rPr lang="en-US" altLang="ko-KR" dirty="0"/>
              <a:t>|(?:</a:t>
            </a:r>
            <a:r>
              <a:rPr lang="ko-KR" altLang="en-US" dirty="0"/>
              <a:t>선우</a:t>
            </a:r>
            <a:r>
              <a:rPr lang="en-US" altLang="ko-KR" dirty="0"/>
              <a:t>)|</a:t>
            </a:r>
            <a:r>
              <a:rPr lang="ko-KR" altLang="en-US" dirty="0"/>
              <a:t>설</a:t>
            </a:r>
            <a:r>
              <a:rPr lang="en-US" altLang="ko-KR" dirty="0"/>
              <a:t>|</a:t>
            </a:r>
            <a:r>
              <a:rPr lang="ko-KR" altLang="en-US" dirty="0"/>
              <a:t>섭</a:t>
            </a:r>
            <a:r>
              <a:rPr lang="en-US" altLang="ko-KR" dirty="0"/>
              <a:t>|</a:t>
            </a:r>
            <a:r>
              <a:rPr lang="ko-KR" altLang="en-US" dirty="0"/>
              <a:t>성</a:t>
            </a:r>
            <a:r>
              <a:rPr lang="en-US" altLang="ko-KR" dirty="0"/>
              <a:t>|</a:t>
            </a:r>
            <a:r>
              <a:rPr lang="ko-KR" altLang="en-US" dirty="0"/>
              <a:t>소</a:t>
            </a:r>
            <a:r>
              <a:rPr lang="en-US" altLang="ko-KR" dirty="0"/>
              <a:t>|(?:</a:t>
            </a:r>
            <a:r>
              <a:rPr lang="ko-KR" altLang="en-US" dirty="0"/>
              <a:t>소봉</a:t>
            </a:r>
            <a:r>
              <a:rPr lang="en-US" altLang="ko-KR" dirty="0"/>
              <a:t>)|</a:t>
            </a:r>
            <a:r>
              <a:rPr lang="ko-KR" altLang="en-US" dirty="0"/>
              <a:t>손</a:t>
            </a:r>
            <a:r>
              <a:rPr lang="en-US" altLang="ko-KR" dirty="0"/>
              <a:t>|</a:t>
            </a:r>
            <a:r>
              <a:rPr lang="ko-KR" altLang="en-US" dirty="0"/>
              <a:t>송</a:t>
            </a:r>
            <a:r>
              <a:rPr lang="en-US" altLang="ko-KR" dirty="0"/>
              <a:t>|</a:t>
            </a:r>
            <a:r>
              <a:rPr lang="ko-KR" altLang="en-US" dirty="0"/>
              <a:t>수</a:t>
            </a:r>
            <a:r>
              <a:rPr lang="en-US" altLang="ko-KR" dirty="0"/>
              <a:t>|</a:t>
            </a:r>
            <a:r>
              <a:rPr lang="ko-KR" altLang="en-US" dirty="0"/>
              <a:t>순</a:t>
            </a:r>
            <a:r>
              <a:rPr lang="en-US" altLang="ko-KR" dirty="0"/>
              <a:t>|</a:t>
            </a:r>
            <a:r>
              <a:rPr lang="ko-KR" altLang="en-US" dirty="0" err="1"/>
              <a:t>숭</a:t>
            </a:r>
            <a:r>
              <a:rPr lang="en-US" altLang="ko-KR" dirty="0"/>
              <a:t>|</a:t>
            </a:r>
            <a:r>
              <a:rPr lang="ko-KR" altLang="en-US" dirty="0"/>
              <a:t>시</a:t>
            </a:r>
            <a:r>
              <a:rPr lang="en-US" altLang="ko-KR" dirty="0"/>
              <a:t>|</a:t>
            </a:r>
            <a:r>
              <a:rPr lang="ko-KR" altLang="en-US" dirty="0"/>
              <a:t>신</a:t>
            </a:r>
            <a:r>
              <a:rPr lang="en-US" altLang="ko-KR" dirty="0"/>
              <a:t>|</a:t>
            </a:r>
            <a:r>
              <a:rPr lang="ko-KR" altLang="en-US" dirty="0"/>
              <a:t>심</a:t>
            </a:r>
            <a:r>
              <a:rPr lang="en-US" altLang="ko-KR" dirty="0"/>
              <a:t>|</a:t>
            </a:r>
            <a:r>
              <a:rPr lang="ko-KR" altLang="en-US" dirty="0"/>
              <a:t>십</a:t>
            </a:r>
            <a:r>
              <a:rPr lang="en-US" altLang="ko-KR" dirty="0"/>
              <a:t>|</a:t>
            </a:r>
            <a:r>
              <a:rPr lang="ko-KR" altLang="en-US" dirty="0"/>
              <a:t>아</a:t>
            </a:r>
            <a:r>
              <a:rPr lang="en-US" altLang="ko-KR" dirty="0"/>
              <a:t>|</a:t>
            </a:r>
            <a:r>
              <a:rPr lang="ko-KR" altLang="en-US" dirty="0"/>
              <a:t>안</a:t>
            </a:r>
            <a:r>
              <a:rPr lang="en-US" altLang="ko-KR" dirty="0"/>
              <a:t>|</a:t>
            </a:r>
            <a:r>
              <a:rPr lang="ko-KR" altLang="en-US" dirty="0"/>
              <a:t>애</a:t>
            </a:r>
            <a:r>
              <a:rPr lang="en-US" altLang="ko-KR" dirty="0"/>
              <a:t>|</a:t>
            </a:r>
            <a:r>
              <a:rPr lang="ko-KR" altLang="en-US" dirty="0"/>
              <a:t>야</a:t>
            </a:r>
            <a:r>
              <a:rPr lang="en-US" altLang="ko-KR" dirty="0"/>
              <a:t>|</a:t>
            </a:r>
            <a:r>
              <a:rPr lang="ko-KR" altLang="en-US" dirty="0"/>
              <a:t>양</a:t>
            </a:r>
            <a:r>
              <a:rPr lang="en-US" altLang="ko-KR" dirty="0"/>
              <a:t>|</a:t>
            </a:r>
            <a:r>
              <a:rPr lang="ko-KR" altLang="en-US" dirty="0"/>
              <a:t>량</a:t>
            </a:r>
            <a:r>
              <a:rPr lang="en-US" altLang="ko-KR" dirty="0"/>
              <a:t>|</a:t>
            </a:r>
            <a:r>
              <a:rPr lang="ko-KR" altLang="en-US" dirty="0"/>
              <a:t>어</a:t>
            </a:r>
            <a:r>
              <a:rPr lang="en-US" altLang="ko-KR" dirty="0"/>
              <a:t>|(?:</a:t>
            </a:r>
            <a:r>
              <a:rPr lang="ko-KR" altLang="en-US" dirty="0"/>
              <a:t>어금</a:t>
            </a:r>
            <a:r>
              <a:rPr lang="en-US" altLang="ko-KR" dirty="0"/>
              <a:t>)|</a:t>
            </a:r>
            <a:r>
              <a:rPr lang="ko-KR" altLang="en-US" dirty="0"/>
              <a:t>엄</a:t>
            </a:r>
            <a:r>
              <a:rPr lang="en-US" altLang="ko-KR" dirty="0"/>
              <a:t>|</a:t>
            </a:r>
            <a:r>
              <a:rPr lang="ko-KR" altLang="en-US" dirty="0"/>
              <a:t>여</a:t>
            </a:r>
            <a:r>
              <a:rPr lang="en-US" altLang="ko-KR" dirty="0"/>
              <a:t>|</a:t>
            </a:r>
            <a:r>
              <a:rPr lang="ko-KR" altLang="en-US" dirty="0"/>
              <a:t>연</a:t>
            </a:r>
            <a:r>
              <a:rPr lang="en-US" altLang="ko-KR" dirty="0"/>
              <a:t>|</a:t>
            </a:r>
            <a:r>
              <a:rPr lang="ko-KR" altLang="en-US" dirty="0"/>
              <a:t>염</a:t>
            </a:r>
            <a:r>
              <a:rPr lang="en-US" altLang="ko-KR" dirty="0"/>
              <a:t>|</a:t>
            </a:r>
            <a:r>
              <a:rPr lang="ko-KR" altLang="en-US" dirty="0"/>
              <a:t>영</a:t>
            </a:r>
            <a:r>
              <a:rPr lang="en-US" altLang="ko-KR" dirty="0"/>
              <a:t>|</a:t>
            </a:r>
            <a:r>
              <a:rPr lang="ko-KR" altLang="en-US" dirty="0"/>
              <a:t>예</a:t>
            </a:r>
            <a:r>
              <a:rPr lang="en-US" altLang="ko-KR" dirty="0"/>
              <a:t>|</a:t>
            </a:r>
            <a:r>
              <a:rPr lang="ko-KR" altLang="en-US" dirty="0"/>
              <a:t>오</a:t>
            </a:r>
            <a:r>
              <a:rPr lang="en-US" altLang="ko-KR" dirty="0"/>
              <a:t>|</a:t>
            </a:r>
            <a:r>
              <a:rPr lang="ko-KR" altLang="en-US" dirty="0"/>
              <a:t>옥</a:t>
            </a:r>
            <a:r>
              <a:rPr lang="en-US" altLang="ko-KR" dirty="0"/>
              <a:t>|</a:t>
            </a:r>
            <a:r>
              <a:rPr lang="ko-KR" altLang="en-US" dirty="0"/>
              <a:t>온</a:t>
            </a:r>
            <a:r>
              <a:rPr lang="en-US" altLang="ko-KR" dirty="0"/>
              <a:t>|</a:t>
            </a:r>
            <a:r>
              <a:rPr lang="ko-KR" altLang="en-US" dirty="0"/>
              <a:t>옹</a:t>
            </a:r>
            <a:r>
              <a:rPr lang="en-US" altLang="ko-KR" dirty="0"/>
              <a:t>|</a:t>
            </a:r>
            <a:r>
              <a:rPr lang="ko-KR" altLang="en-US" dirty="0"/>
              <a:t>왕</a:t>
            </a:r>
            <a:r>
              <a:rPr lang="en-US" altLang="ko-KR" dirty="0"/>
              <a:t>|</a:t>
            </a:r>
            <a:r>
              <a:rPr lang="ko-KR" altLang="en-US" dirty="0"/>
              <a:t>요</a:t>
            </a:r>
            <a:r>
              <a:rPr lang="en-US" altLang="ko-KR" dirty="0"/>
              <a:t>|</a:t>
            </a:r>
            <a:r>
              <a:rPr lang="ko-KR" altLang="en-US" dirty="0"/>
              <a:t>용</a:t>
            </a:r>
            <a:r>
              <a:rPr lang="en-US" altLang="ko-KR" dirty="0"/>
              <a:t>|</a:t>
            </a:r>
            <a:r>
              <a:rPr lang="ko-KR" altLang="en-US" dirty="0"/>
              <a:t>우</a:t>
            </a:r>
            <a:r>
              <a:rPr lang="en-US" altLang="ko-KR" dirty="0"/>
              <a:t>|</a:t>
            </a:r>
            <a:r>
              <a:rPr lang="ko-KR" altLang="en-US" dirty="0"/>
              <a:t>운</a:t>
            </a:r>
            <a:r>
              <a:rPr lang="en-US" altLang="ko-KR" dirty="0"/>
              <a:t>|</a:t>
            </a:r>
            <a:r>
              <a:rPr lang="ko-KR" altLang="en-US" dirty="0"/>
              <a:t>원</a:t>
            </a:r>
            <a:r>
              <a:rPr lang="en-US" altLang="ko-KR" dirty="0"/>
              <a:t>|</a:t>
            </a:r>
            <a:r>
              <a:rPr lang="ko-KR" altLang="en-US" dirty="0"/>
              <a:t>위</a:t>
            </a:r>
            <a:r>
              <a:rPr lang="en-US" altLang="ko-KR" dirty="0"/>
              <a:t>|</a:t>
            </a:r>
            <a:r>
              <a:rPr lang="ko-KR" altLang="en-US" dirty="0"/>
              <a:t>유</a:t>
            </a:r>
            <a:r>
              <a:rPr lang="en-US" altLang="ko-KR" dirty="0"/>
              <a:t>|</a:t>
            </a:r>
            <a:r>
              <a:rPr lang="ko-KR" altLang="en-US" dirty="0"/>
              <a:t>육</a:t>
            </a:r>
            <a:r>
              <a:rPr lang="en-US" altLang="ko-KR" dirty="0"/>
              <a:t>|</a:t>
            </a:r>
            <a:r>
              <a:rPr lang="ko-KR" altLang="en-US" dirty="0"/>
              <a:t>윤</a:t>
            </a:r>
            <a:r>
              <a:rPr lang="en-US" altLang="ko-KR" dirty="0"/>
              <a:t>|</a:t>
            </a:r>
            <a:r>
              <a:rPr lang="ko-KR" altLang="en-US" dirty="0"/>
              <a:t>은</a:t>
            </a:r>
            <a:r>
              <a:rPr lang="en-US" altLang="ko-KR" dirty="0"/>
              <a:t>|</a:t>
            </a:r>
            <a:r>
              <a:rPr lang="ko-KR" altLang="en-US" dirty="0"/>
              <a:t>음</a:t>
            </a:r>
            <a:r>
              <a:rPr lang="en-US" altLang="ko-KR" dirty="0"/>
              <a:t>|</a:t>
            </a:r>
            <a:r>
              <a:rPr lang="ko-KR" altLang="en-US" dirty="0"/>
              <a:t>이</a:t>
            </a:r>
            <a:r>
              <a:rPr lang="en-US" altLang="ko-KR" dirty="0"/>
              <a:t>|</a:t>
            </a:r>
            <a:r>
              <a:rPr lang="ko-KR" altLang="en-US" dirty="0"/>
              <a:t>인</a:t>
            </a:r>
            <a:r>
              <a:rPr lang="en-US" altLang="ko-KR" dirty="0"/>
              <a:t>|</a:t>
            </a:r>
            <a:r>
              <a:rPr lang="ko-KR" altLang="en-US" dirty="0"/>
              <a:t>임</a:t>
            </a:r>
            <a:r>
              <a:rPr lang="en-US" altLang="ko-KR" dirty="0"/>
              <a:t>|</a:t>
            </a:r>
            <a:r>
              <a:rPr lang="ko-KR" altLang="en-US" dirty="0"/>
              <a:t>림</a:t>
            </a:r>
            <a:r>
              <a:rPr lang="en-US" altLang="ko-KR" dirty="0"/>
              <a:t>|</a:t>
            </a:r>
            <a:r>
              <a:rPr lang="ko-KR" altLang="en-US" dirty="0"/>
              <a:t>자</a:t>
            </a:r>
            <a:r>
              <a:rPr lang="en-US" altLang="ko-KR" dirty="0"/>
              <a:t>|</a:t>
            </a:r>
            <a:r>
              <a:rPr lang="ko-KR" altLang="en-US" dirty="0"/>
              <a:t>장</a:t>
            </a:r>
            <a:r>
              <a:rPr lang="en-US" altLang="ko-KR" dirty="0"/>
              <a:t>|</a:t>
            </a:r>
            <a:r>
              <a:rPr lang="ko-KR" altLang="en-US" dirty="0"/>
              <a:t>전</a:t>
            </a:r>
            <a:r>
              <a:rPr lang="en-US" altLang="ko-KR" dirty="0"/>
              <a:t>|</a:t>
            </a:r>
            <a:r>
              <a:rPr lang="ko-KR" altLang="en-US" dirty="0"/>
              <a:t>점</a:t>
            </a:r>
            <a:r>
              <a:rPr lang="en-US" altLang="ko-KR" dirty="0"/>
              <a:t>|</a:t>
            </a:r>
            <a:r>
              <a:rPr lang="ko-KR" altLang="en-US" dirty="0"/>
              <a:t>정</a:t>
            </a:r>
            <a:r>
              <a:rPr lang="en-US" altLang="ko-KR" dirty="0"/>
              <a:t>|</a:t>
            </a:r>
            <a:r>
              <a:rPr lang="ko-KR" altLang="en-US" dirty="0"/>
              <a:t>제</a:t>
            </a:r>
            <a:r>
              <a:rPr lang="en-US" altLang="ko-KR" dirty="0"/>
              <a:t>|(?:</a:t>
            </a:r>
            <a:r>
              <a:rPr lang="ko-KR" altLang="en-US" dirty="0"/>
              <a:t>제갈</a:t>
            </a:r>
            <a:r>
              <a:rPr lang="en-US" altLang="ko-KR" dirty="0"/>
              <a:t>)|</a:t>
            </a:r>
            <a:r>
              <a:rPr lang="ko-KR" altLang="en-US" dirty="0"/>
              <a:t>조</a:t>
            </a:r>
            <a:r>
              <a:rPr lang="en-US" altLang="ko-KR" dirty="0"/>
              <a:t>|</a:t>
            </a:r>
            <a:r>
              <a:rPr lang="ko-KR" altLang="en-US" dirty="0"/>
              <a:t>종</a:t>
            </a:r>
            <a:r>
              <a:rPr lang="en-US" altLang="ko-KR" dirty="0"/>
              <a:t>|</a:t>
            </a:r>
            <a:r>
              <a:rPr lang="ko-KR" altLang="en-US" dirty="0"/>
              <a:t>좌</a:t>
            </a:r>
            <a:r>
              <a:rPr lang="en-US" altLang="ko-KR" dirty="0"/>
              <a:t>|</a:t>
            </a:r>
            <a:r>
              <a:rPr lang="ko-KR" altLang="en-US" dirty="0"/>
              <a:t>주</a:t>
            </a:r>
            <a:r>
              <a:rPr lang="en-US" altLang="ko-KR" dirty="0"/>
              <a:t>|</a:t>
            </a:r>
            <a:r>
              <a:rPr lang="ko-KR" altLang="en-US" dirty="0"/>
              <a:t>준</a:t>
            </a:r>
            <a:r>
              <a:rPr lang="en-US" altLang="ko-KR" dirty="0"/>
              <a:t>|</a:t>
            </a:r>
            <a:r>
              <a:rPr lang="ko-KR" altLang="en-US" dirty="0"/>
              <a:t>즙</a:t>
            </a:r>
            <a:r>
              <a:rPr lang="en-US" altLang="ko-KR" dirty="0"/>
              <a:t>|</a:t>
            </a:r>
            <a:r>
              <a:rPr lang="ko-KR" altLang="en-US" dirty="0"/>
              <a:t>지</a:t>
            </a:r>
            <a:r>
              <a:rPr lang="en-US" altLang="ko-KR" dirty="0"/>
              <a:t>|</a:t>
            </a:r>
            <a:r>
              <a:rPr lang="ko-KR" altLang="en-US" dirty="0"/>
              <a:t>진</a:t>
            </a:r>
            <a:r>
              <a:rPr lang="en-US" altLang="ko-KR" dirty="0"/>
              <a:t>|</a:t>
            </a:r>
            <a:r>
              <a:rPr lang="ko-KR" altLang="en-US" dirty="0"/>
              <a:t>차</a:t>
            </a:r>
            <a:r>
              <a:rPr lang="en-US" altLang="ko-KR" dirty="0"/>
              <a:t>|</a:t>
            </a:r>
            <a:r>
              <a:rPr lang="ko-KR" altLang="en-US" dirty="0"/>
              <a:t>창</a:t>
            </a:r>
            <a:r>
              <a:rPr lang="en-US" altLang="ko-KR" dirty="0"/>
              <a:t>|</a:t>
            </a:r>
            <a:r>
              <a:rPr lang="ko-KR" altLang="en-US" dirty="0"/>
              <a:t>채</a:t>
            </a:r>
            <a:r>
              <a:rPr lang="en-US" altLang="ko-KR" dirty="0"/>
              <a:t>|</a:t>
            </a:r>
            <a:r>
              <a:rPr lang="ko-KR" altLang="en-US" dirty="0"/>
              <a:t>척</a:t>
            </a:r>
            <a:r>
              <a:rPr lang="en-US" altLang="ko-KR" dirty="0"/>
              <a:t>|</a:t>
            </a:r>
            <a:r>
              <a:rPr lang="ko-KR" altLang="en-US" dirty="0"/>
              <a:t>천</a:t>
            </a:r>
            <a:r>
              <a:rPr lang="en-US" altLang="ko-KR" dirty="0"/>
              <a:t>|</a:t>
            </a:r>
            <a:r>
              <a:rPr lang="ko-KR" altLang="en-US" dirty="0"/>
              <a:t>초</a:t>
            </a:r>
            <a:r>
              <a:rPr lang="en-US" altLang="ko-KR" dirty="0"/>
              <a:t>|</a:t>
            </a:r>
            <a:r>
              <a:rPr lang="ko-KR" altLang="en-US" dirty="0"/>
              <a:t>최</a:t>
            </a:r>
            <a:r>
              <a:rPr lang="en-US" altLang="ko-KR" dirty="0"/>
              <a:t>|</a:t>
            </a:r>
            <a:r>
              <a:rPr lang="ko-KR" altLang="en-US" dirty="0"/>
              <a:t>추</a:t>
            </a:r>
            <a:r>
              <a:rPr lang="en-US" altLang="ko-KR" dirty="0"/>
              <a:t>|</a:t>
            </a:r>
            <a:r>
              <a:rPr lang="ko-KR" altLang="en-US" dirty="0"/>
              <a:t>축</a:t>
            </a:r>
            <a:r>
              <a:rPr lang="en-US" altLang="ko-KR" dirty="0"/>
              <a:t>|</a:t>
            </a:r>
            <a:r>
              <a:rPr lang="ko-KR" altLang="en-US" dirty="0"/>
              <a:t>춘</a:t>
            </a:r>
            <a:r>
              <a:rPr lang="en-US" altLang="ko-KR" dirty="0"/>
              <a:t>|</a:t>
            </a:r>
            <a:r>
              <a:rPr lang="ko-KR" altLang="en-US" dirty="0"/>
              <a:t>탁</a:t>
            </a:r>
            <a:r>
              <a:rPr lang="en-US" altLang="ko-KR" dirty="0"/>
              <a:t>|</a:t>
            </a:r>
            <a:r>
              <a:rPr lang="ko-KR" altLang="en-US" dirty="0"/>
              <a:t>탄</a:t>
            </a:r>
            <a:r>
              <a:rPr lang="en-US" altLang="ko-KR" dirty="0"/>
              <a:t>|</a:t>
            </a:r>
            <a:r>
              <a:rPr lang="ko-KR" altLang="en-US" dirty="0"/>
              <a:t>태</a:t>
            </a:r>
            <a:r>
              <a:rPr lang="en-US" altLang="ko-KR" dirty="0"/>
              <a:t>|</a:t>
            </a:r>
            <a:r>
              <a:rPr lang="ko-KR" altLang="en-US" dirty="0"/>
              <a:t>판</a:t>
            </a:r>
            <a:r>
              <a:rPr lang="en-US" altLang="ko-KR" dirty="0"/>
              <a:t>|</a:t>
            </a:r>
            <a:r>
              <a:rPr lang="ko-KR" altLang="en-US" dirty="0"/>
              <a:t>패</a:t>
            </a:r>
            <a:r>
              <a:rPr lang="en-US" altLang="ko-KR" dirty="0"/>
              <a:t>|</a:t>
            </a:r>
            <a:r>
              <a:rPr lang="ko-KR" altLang="en-US" dirty="0"/>
              <a:t>편</a:t>
            </a:r>
            <a:r>
              <a:rPr lang="en-US" altLang="ko-KR" dirty="0"/>
              <a:t>|</a:t>
            </a:r>
            <a:r>
              <a:rPr lang="ko-KR" altLang="en-US" dirty="0"/>
              <a:t>평</a:t>
            </a:r>
            <a:r>
              <a:rPr lang="en-US" altLang="ko-KR" dirty="0"/>
              <a:t>|</a:t>
            </a:r>
            <a:r>
              <a:rPr lang="ko-KR" altLang="en-US" dirty="0"/>
              <a:t>포</a:t>
            </a:r>
            <a:r>
              <a:rPr lang="en-US" altLang="ko-KR" dirty="0"/>
              <a:t>|</a:t>
            </a:r>
            <a:r>
              <a:rPr lang="ko-KR" altLang="en-US" dirty="0"/>
              <a:t>표</a:t>
            </a:r>
            <a:r>
              <a:rPr lang="en-US" altLang="ko-KR" dirty="0"/>
              <a:t>|</a:t>
            </a:r>
            <a:r>
              <a:rPr lang="ko-KR" altLang="en-US" dirty="0"/>
              <a:t>퐁</a:t>
            </a:r>
            <a:r>
              <a:rPr lang="en-US" altLang="ko-KR" dirty="0"/>
              <a:t>|</a:t>
            </a:r>
            <a:r>
              <a:rPr lang="ko-KR" altLang="en-US" dirty="0"/>
              <a:t>피</a:t>
            </a:r>
            <a:r>
              <a:rPr lang="en-US" altLang="ko-KR" dirty="0"/>
              <a:t>|</a:t>
            </a:r>
            <a:r>
              <a:rPr lang="ko-KR" altLang="en-US" dirty="0"/>
              <a:t>필</a:t>
            </a:r>
            <a:r>
              <a:rPr lang="en-US" altLang="ko-KR" dirty="0"/>
              <a:t>|</a:t>
            </a:r>
            <a:r>
              <a:rPr lang="ko-KR" altLang="en-US" dirty="0"/>
              <a:t>하</a:t>
            </a:r>
            <a:r>
              <a:rPr lang="en-US" altLang="ko-KR" dirty="0"/>
              <a:t>|</a:t>
            </a:r>
            <a:r>
              <a:rPr lang="ko-KR" altLang="en-US" dirty="0"/>
              <a:t>학</a:t>
            </a:r>
            <a:r>
              <a:rPr lang="en-US" altLang="ko-KR" dirty="0"/>
              <a:t>|</a:t>
            </a:r>
            <a:r>
              <a:rPr lang="ko-KR" altLang="en-US" dirty="0"/>
              <a:t>한</a:t>
            </a:r>
            <a:r>
              <a:rPr lang="en-US" altLang="ko-KR" dirty="0"/>
              <a:t>|</a:t>
            </a:r>
            <a:r>
              <a:rPr lang="ko-KR" altLang="en-US" dirty="0"/>
              <a:t>함</a:t>
            </a:r>
            <a:r>
              <a:rPr lang="en-US" altLang="ko-KR" dirty="0"/>
              <a:t>|</a:t>
            </a:r>
            <a:r>
              <a:rPr lang="ko-KR" altLang="en-US" dirty="0"/>
              <a:t>해</a:t>
            </a:r>
            <a:r>
              <a:rPr lang="en-US" altLang="ko-KR" dirty="0"/>
              <a:t>|</a:t>
            </a:r>
            <a:r>
              <a:rPr lang="ko-KR" altLang="en-US" dirty="0"/>
              <a:t>허</a:t>
            </a:r>
            <a:r>
              <a:rPr lang="en-US" altLang="ko-KR" dirty="0"/>
              <a:t>|</a:t>
            </a:r>
            <a:r>
              <a:rPr lang="ko-KR" altLang="en-US" dirty="0"/>
              <a:t>현</a:t>
            </a:r>
            <a:r>
              <a:rPr lang="en-US" altLang="ko-KR" dirty="0"/>
              <a:t>|</a:t>
            </a:r>
            <a:r>
              <a:rPr lang="ko-KR" altLang="en-US" dirty="0"/>
              <a:t>형</a:t>
            </a:r>
            <a:r>
              <a:rPr lang="en-US" altLang="ko-KR" dirty="0"/>
              <a:t>|</a:t>
            </a:r>
            <a:r>
              <a:rPr lang="ko-KR" altLang="en-US" dirty="0"/>
              <a:t>호</a:t>
            </a:r>
            <a:r>
              <a:rPr lang="en-US" altLang="ko-KR" dirty="0"/>
              <a:t>|</a:t>
            </a:r>
            <a:r>
              <a:rPr lang="ko-KR" altLang="en-US" dirty="0"/>
              <a:t>홍</a:t>
            </a:r>
            <a:r>
              <a:rPr lang="en-US" altLang="ko-KR" dirty="0"/>
              <a:t>|</a:t>
            </a:r>
            <a:r>
              <a:rPr lang="ko-KR" altLang="en-US" dirty="0"/>
              <a:t>화</a:t>
            </a:r>
            <a:r>
              <a:rPr lang="en-US" altLang="ko-KR" dirty="0"/>
              <a:t>|</a:t>
            </a:r>
            <a:r>
              <a:rPr lang="ko-KR" altLang="en-US" dirty="0"/>
              <a:t>환</a:t>
            </a:r>
            <a:r>
              <a:rPr lang="en-US" altLang="ko-KR" dirty="0"/>
              <a:t>|</a:t>
            </a:r>
            <a:r>
              <a:rPr lang="ko-KR" altLang="en-US" dirty="0"/>
              <a:t>황</a:t>
            </a:r>
            <a:r>
              <a:rPr lang="en-US" altLang="ko-KR" dirty="0"/>
              <a:t>|(?:</a:t>
            </a:r>
            <a:r>
              <a:rPr lang="ko-KR" altLang="en-US" dirty="0"/>
              <a:t>황보</a:t>
            </a:r>
            <a:r>
              <a:rPr lang="en-US" altLang="ko-KR" dirty="0"/>
              <a:t>))\s?[(</a:t>
            </a:r>
            <a:r>
              <a:rPr lang="ko-KR" altLang="en-US" dirty="0"/>
              <a:t>가</a:t>
            </a:r>
            <a:r>
              <a:rPr lang="en-US" altLang="ko-KR" dirty="0"/>
              <a:t>-</a:t>
            </a:r>
            <a:r>
              <a:rPr lang="ko-KR" altLang="en-US" dirty="0"/>
              <a:t>힐</a:t>
            </a:r>
            <a:r>
              <a:rPr lang="en-US" altLang="ko-KR" dirty="0"/>
              <a:t>)](\s?[(</a:t>
            </a:r>
            <a:r>
              <a:rPr lang="ko-KR" altLang="en-US" dirty="0"/>
              <a:t>가</a:t>
            </a:r>
            <a:r>
              <a:rPr lang="en-US" altLang="ko-KR" dirty="0"/>
              <a:t>-</a:t>
            </a:r>
            <a:r>
              <a:rPr lang="ko-KR" altLang="en-US" dirty="0"/>
              <a:t>힐</a:t>
            </a:r>
            <a:r>
              <a:rPr lang="en-US" altLang="ko-KR" dirty="0"/>
              <a:t>)]))</a:t>
            </a:r>
          </a:p>
        </p:txBody>
      </p:sp>
    </p:spTree>
    <p:extLst>
      <p:ext uri="{BB962C8B-B14F-4D97-AF65-F5344CB8AC3E}">
        <p14:creationId xmlns:p14="http://schemas.microsoft.com/office/powerpoint/2010/main" val="262962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300C85-E4E6-4CC2-AF2A-ABB0501E173E}"/>
              </a:ext>
            </a:extLst>
          </p:cNvPr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4. </a:t>
            </a:r>
            <a:r>
              <a:rPr lang="ko-KR" altLang="en-US" dirty="0" err="1"/>
              <a:t>마스킹</a:t>
            </a:r>
            <a:r>
              <a:rPr lang="ko-KR" altLang="en-US" dirty="0"/>
              <a:t> 적용 규칙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	</a:t>
            </a:r>
            <a:r>
              <a:rPr lang="en-US" altLang="ko-KR" dirty="0"/>
              <a:t>2</a:t>
            </a:r>
            <a:r>
              <a:rPr lang="ko-KR" altLang="en-US" dirty="0"/>
              <a:t>글자 규칙 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생일 규칙</a:t>
            </a:r>
            <a:endParaRPr lang="en-US" altLang="ko-KR" dirty="0"/>
          </a:p>
          <a:p>
            <a:pPr lvl="1"/>
            <a:r>
              <a:rPr lang="en-US" altLang="ko-KR" dirty="0"/>
              <a:t>	3</a:t>
            </a:r>
            <a:r>
              <a:rPr lang="ko-KR" altLang="en-US" dirty="0"/>
              <a:t>글자 규칙 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기타 규칙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제 이름은 홍길동 입니다</a:t>
            </a:r>
            <a:r>
              <a:rPr lang="en-US" altLang="ko-KR" dirty="0"/>
              <a:t>. -&gt; </a:t>
            </a:r>
            <a:r>
              <a:rPr lang="ko-KR" altLang="en-US" dirty="0"/>
              <a:t>제 이름은 </a:t>
            </a:r>
            <a:r>
              <a:rPr lang="en-US" altLang="ko-KR" dirty="0"/>
              <a:t>*</a:t>
            </a:r>
            <a:r>
              <a:rPr lang="ko-KR" altLang="en-US" dirty="0"/>
              <a:t>길</a:t>
            </a:r>
            <a:r>
              <a:rPr lang="en-US" altLang="ko-KR" dirty="0"/>
              <a:t>*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제 생년월일은 </a:t>
            </a:r>
            <a:r>
              <a:rPr lang="ko-KR" altLang="en-US" dirty="0" err="1"/>
              <a:t>구십삼년</a:t>
            </a:r>
            <a:r>
              <a:rPr lang="ko-KR" altLang="en-US" dirty="0"/>
              <a:t> 삼월 </a:t>
            </a:r>
            <a:r>
              <a:rPr lang="ko-KR" altLang="en-US" dirty="0" err="1"/>
              <a:t>십삼일</a:t>
            </a:r>
            <a:r>
              <a:rPr lang="ko-KR" altLang="en-US" dirty="0"/>
              <a:t> 입니다</a:t>
            </a:r>
            <a:r>
              <a:rPr lang="en-US" altLang="ko-KR" dirty="0"/>
              <a:t>. -&gt; </a:t>
            </a:r>
            <a:r>
              <a:rPr lang="ko-KR" altLang="en-US" dirty="0"/>
              <a:t>제 생</a:t>
            </a:r>
            <a:r>
              <a:rPr lang="en-US" altLang="ko-KR" dirty="0"/>
              <a:t>*</a:t>
            </a:r>
            <a:r>
              <a:rPr lang="ko-KR" altLang="en-US" dirty="0"/>
              <a:t>월</a:t>
            </a:r>
            <a:r>
              <a:rPr lang="en-US" altLang="ko-KR" dirty="0"/>
              <a:t>*</a:t>
            </a:r>
            <a:r>
              <a:rPr lang="ko-KR" altLang="en-US" dirty="0"/>
              <a:t>은 </a:t>
            </a:r>
            <a:r>
              <a:rPr lang="en-US" altLang="ko-KR" dirty="0"/>
              <a:t>*</a:t>
            </a:r>
            <a:r>
              <a:rPr lang="ko-KR" altLang="en-US" dirty="0"/>
              <a:t>십</a:t>
            </a:r>
            <a:r>
              <a:rPr lang="en-US" altLang="ko-KR" dirty="0"/>
              <a:t>*</a:t>
            </a:r>
            <a:r>
              <a:rPr lang="ko-KR" altLang="en-US" dirty="0"/>
              <a:t>년 </a:t>
            </a:r>
            <a:r>
              <a:rPr lang="en-US" altLang="ko-KR" dirty="0"/>
              <a:t>*</a:t>
            </a:r>
            <a:r>
              <a:rPr lang="ko-KR" altLang="en-US" dirty="0"/>
              <a:t>월 </a:t>
            </a:r>
            <a:r>
              <a:rPr lang="en-US" altLang="ko-KR" dirty="0"/>
              <a:t>*</a:t>
            </a:r>
            <a:r>
              <a:rPr lang="ko-KR" altLang="en-US" dirty="0"/>
              <a:t>삼</a:t>
            </a:r>
            <a:r>
              <a:rPr lang="en-US" altLang="ko-KR" dirty="0"/>
              <a:t>*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err="1"/>
              <a:t>일이삼사오육칠팔</a:t>
            </a:r>
            <a:r>
              <a:rPr lang="ko-KR" altLang="en-US" dirty="0"/>
              <a:t> </a:t>
            </a:r>
            <a:r>
              <a:rPr lang="en-US" altLang="ko-KR" dirty="0"/>
              <a:t>-&gt; **</a:t>
            </a:r>
            <a:r>
              <a:rPr lang="ko-KR" altLang="en-US" dirty="0"/>
              <a:t>삼</a:t>
            </a:r>
            <a:r>
              <a:rPr lang="en-US" altLang="ko-KR" dirty="0"/>
              <a:t>**</a:t>
            </a:r>
            <a:r>
              <a:rPr lang="ko-KR" altLang="en-US" dirty="0"/>
              <a:t>육</a:t>
            </a:r>
            <a:r>
              <a:rPr lang="en-US" altLang="ko-KR" dirty="0"/>
              <a:t>**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저희 집 주소는 서울시 구로구 현대아파트 입니다</a:t>
            </a:r>
            <a:r>
              <a:rPr lang="en-US" altLang="ko-KR" dirty="0"/>
              <a:t>. -&gt; </a:t>
            </a:r>
            <a:r>
              <a:rPr lang="ko-KR" altLang="en-US" dirty="0"/>
              <a:t>저희 집 주소는 </a:t>
            </a:r>
            <a:r>
              <a:rPr lang="en-US" altLang="ko-KR" dirty="0"/>
              <a:t>**</a:t>
            </a:r>
            <a:r>
              <a:rPr lang="ko-KR" altLang="en-US" dirty="0"/>
              <a:t>시 </a:t>
            </a:r>
            <a:r>
              <a:rPr lang="en-US" altLang="ko-KR" dirty="0"/>
              <a:t>**</a:t>
            </a:r>
            <a:r>
              <a:rPr lang="ko-KR" altLang="en-US" dirty="0"/>
              <a:t>구 </a:t>
            </a:r>
            <a:r>
              <a:rPr lang="en-US" altLang="ko-KR" dirty="0"/>
              <a:t>**</a:t>
            </a:r>
            <a:r>
              <a:rPr lang="ko-KR" altLang="en-US" dirty="0"/>
              <a:t>아</a:t>
            </a:r>
            <a:r>
              <a:rPr lang="en-US" altLang="ko-KR" dirty="0"/>
              <a:t>** </a:t>
            </a:r>
            <a:r>
              <a:rPr lang="ko-KR" altLang="en-US" dirty="0"/>
              <a:t>입니다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362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93</Words>
  <Application>Microsoft Office PowerPoint</Application>
  <PresentationFormat>와이드스크린</PresentationFormat>
  <Paragraphs>190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신주환</dc:creator>
  <cp:lastModifiedBy>신주환</cp:lastModifiedBy>
  <cp:revision>4</cp:revision>
  <dcterms:created xsi:type="dcterms:W3CDTF">2018-07-31T04:27:10Z</dcterms:created>
  <dcterms:modified xsi:type="dcterms:W3CDTF">2018-07-31T05:12:51Z</dcterms:modified>
</cp:coreProperties>
</file>