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Nunito SemiBold"/>
      <p:regular r:id="rId46"/>
      <p:bold r:id="rId47"/>
      <p:italic r:id="rId48"/>
      <p:boldItalic r:id="rId49"/>
    </p:embeddedFont>
    <p:embeddedFont>
      <p:font typeface="Amatic SC"/>
      <p:regular r:id="rId50"/>
      <p:bold r:id="rId51"/>
    </p:embeddedFont>
    <p:embeddedFont>
      <p:font typeface="Nunito"/>
      <p:regular r:id="rId52"/>
      <p:bold r:id="rId53"/>
      <p:italic r:id="rId54"/>
      <p:boldItalic r:id="rId55"/>
    </p:embeddedFont>
    <p:embeddedFont>
      <p:font typeface="Montserra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783842-8F8A-472B-A6D1-50C4D95656BF}">
  <a:tblStyle styleId="{1D783842-8F8A-472B-A6D1-50C4D9565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1AE5276-7758-4A38-8905-6FA3DC8E0E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NunitoSemiBold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SemiBold-italic.fntdata"/><Relationship Id="rId47" Type="http://schemas.openxmlformats.org/officeDocument/2006/relationships/font" Target="fonts/NunitoSemiBold-bold.fntdata"/><Relationship Id="rId49" Type="http://schemas.openxmlformats.org/officeDocument/2006/relationships/font" Target="fonts/Nunito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maticSC-bold.fntdata"/><Relationship Id="rId50" Type="http://schemas.openxmlformats.org/officeDocument/2006/relationships/font" Target="fonts/AmaticSC-regular.fntdata"/><Relationship Id="rId53" Type="http://schemas.openxmlformats.org/officeDocument/2006/relationships/font" Target="fonts/Nunito-bold.fntdata"/><Relationship Id="rId52" Type="http://schemas.openxmlformats.org/officeDocument/2006/relationships/font" Target="fonts/Nunito-regular.fntdata"/><Relationship Id="rId11" Type="http://schemas.openxmlformats.org/officeDocument/2006/relationships/slide" Target="slides/slide6.xml"/><Relationship Id="rId55" Type="http://schemas.openxmlformats.org/officeDocument/2006/relationships/font" Target="fonts/Nunito-boldItalic.fntdata"/><Relationship Id="rId10" Type="http://schemas.openxmlformats.org/officeDocument/2006/relationships/slide" Target="slides/slide5.xml"/><Relationship Id="rId54" Type="http://schemas.openxmlformats.org/officeDocument/2006/relationships/font" Target="fonts/Nunito-italic.fntdata"/><Relationship Id="rId13" Type="http://schemas.openxmlformats.org/officeDocument/2006/relationships/slide" Target="slides/slide8.xml"/><Relationship Id="rId57" Type="http://schemas.openxmlformats.org/officeDocument/2006/relationships/font" Target="fonts/Montserrat-bold.fntdata"/><Relationship Id="rId12" Type="http://schemas.openxmlformats.org/officeDocument/2006/relationships/slide" Target="slides/slide7.xml"/><Relationship Id="rId56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59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23619324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236193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c23619324a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c2361932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23619324a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c23619324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c23619324a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c23619324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23619324a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23619324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23619324a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23619324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c23619324a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c23619324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c23619324a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c23619324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c23619324a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c23619324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c23619324a_0_2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c23619324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3991dd81d_1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3991dd81d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rtl="0" algn="ctr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amatic" TargetMode="External"/><Relationship Id="rId4" Type="http://schemas.openxmlformats.org/officeDocument/2006/relationships/hyperlink" Target="https://www.fontsquirrel.com/fonts/nunit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idx="4294967295" type="title"/>
          </p:nvPr>
        </p:nvSpPr>
        <p:spPr>
          <a:xfrm>
            <a:off x="855300" y="2095050"/>
            <a:ext cx="4556100" cy="9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Use big image.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71" name="Google Shape;271;p2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8" name="Google Shape;278;p26"/>
          <p:cNvCxnSpPr>
            <a:stCxn id="279" idx="2"/>
            <a:endCxn id="280" idx="0"/>
          </p:cNvCxnSpPr>
          <p:nvPr/>
        </p:nvCxnSpPr>
        <p:spPr>
          <a:xfrm flipH="1" rot="-5400000">
            <a:off x="4995875" y="13274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1" name="Google Shape;281;p26"/>
          <p:cNvCxnSpPr>
            <a:stCxn id="282" idx="2"/>
            <a:endCxn id="283" idx="0"/>
          </p:cNvCxnSpPr>
          <p:nvPr/>
        </p:nvCxnSpPr>
        <p:spPr>
          <a:xfrm flipH="1" rot="-5400000">
            <a:off x="269487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4" name="Google Shape;284;p26"/>
          <p:cNvCxnSpPr>
            <a:stCxn id="285" idx="0"/>
            <a:endCxn id="282" idx="2"/>
          </p:cNvCxnSpPr>
          <p:nvPr/>
        </p:nvCxnSpPr>
        <p:spPr>
          <a:xfrm rot="-5400000">
            <a:off x="184962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6" name="Google Shape;286;p26"/>
          <p:cNvCxnSpPr>
            <a:stCxn id="280" idx="2"/>
            <a:endCxn id="287" idx="0"/>
          </p:cNvCxnSpPr>
          <p:nvPr/>
        </p:nvCxnSpPr>
        <p:spPr>
          <a:xfrm flipH="1" rot="-5400000">
            <a:off x="623547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8" name="Google Shape;288;p26"/>
          <p:cNvCxnSpPr>
            <a:stCxn id="289" idx="0"/>
            <a:endCxn id="280" idx="2"/>
          </p:cNvCxnSpPr>
          <p:nvPr/>
        </p:nvCxnSpPr>
        <p:spPr>
          <a:xfrm rot="-5400000">
            <a:off x="5390225" y="30169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90" name="Google Shape;290;p26"/>
          <p:cNvCxnSpPr>
            <a:stCxn id="282" idx="0"/>
            <a:endCxn id="279" idx="2"/>
          </p:cNvCxnSpPr>
          <p:nvPr/>
        </p:nvCxnSpPr>
        <p:spPr>
          <a:xfrm rot="-5400000">
            <a:off x="3225575" y="13273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9" name="Google Shape;279;p26"/>
          <p:cNvSpPr txBox="1"/>
          <p:nvPr/>
        </p:nvSpPr>
        <p:spPr>
          <a:xfrm>
            <a:off x="3628925" y="13409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1858625" y="24997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5399225" y="24997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62444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45539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27038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1013375" y="37951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Lorem Ipsum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26"/>
          <p:cNvSpPr/>
          <p:nvPr/>
        </p:nvSpPr>
        <p:spPr>
          <a:xfrm rot="1401486">
            <a:off x="7762388" y="3783390"/>
            <a:ext cx="815095" cy="916939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883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{1D783842-8F8A-472B-A6D1-50C4D95656BF}</a:tableStyleId>
              </a:tblPr>
              <a:tblGrid>
                <a:gridCol w="1606575"/>
                <a:gridCol w="1606575"/>
                <a:gridCol w="1606575"/>
                <a:gridCol w="1606575"/>
              </a:tblGrid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27"/>
          <p:cNvSpPr/>
          <p:nvPr/>
        </p:nvSpPr>
        <p:spPr>
          <a:xfrm rot="942510">
            <a:off x="7829036" y="3752427"/>
            <a:ext cx="903684" cy="986633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/>
          <p:nvPr/>
        </p:nvSpPr>
        <p:spPr>
          <a:xfrm>
            <a:off x="802993" y="762650"/>
            <a:ext cx="7595235" cy="3618202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 txBox="1"/>
          <p:nvPr>
            <p:ph idx="4294967295" type="title"/>
          </p:nvPr>
        </p:nvSpPr>
        <p:spPr>
          <a:xfrm>
            <a:off x="1358850" y="6074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306" name="Google Shape;306;p28"/>
          <p:cNvSpPr/>
          <p:nvPr/>
        </p:nvSpPr>
        <p:spPr>
          <a:xfrm>
            <a:off x="2189825" y="1581050"/>
            <a:ext cx="668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office</a:t>
            </a:r>
            <a:endParaRPr sz="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2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28"/>
          <p:cNvSpPr txBox="1"/>
          <p:nvPr>
            <p:ph idx="4294967295" type="body"/>
          </p:nvPr>
        </p:nvSpPr>
        <p:spPr>
          <a:xfrm>
            <a:off x="457200" y="4477175"/>
            <a:ext cx="80574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309" name="Google Shape;309;p28"/>
          <p:cNvSpPr/>
          <p:nvPr/>
        </p:nvSpPr>
        <p:spPr>
          <a:xfrm>
            <a:off x="1299193" y="188412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52843" y="336337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3878618" y="168849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4554193" y="36909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6488368" y="219042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7088118" y="3722770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idx="4294967295" type="ctrTitle"/>
          </p:nvPr>
        </p:nvSpPr>
        <p:spPr>
          <a:xfrm>
            <a:off x="855300" y="1642800"/>
            <a:ext cx="7433400" cy="140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89,526,124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20" name="Google Shape;320;p29"/>
          <p:cNvSpPr txBox="1"/>
          <p:nvPr>
            <p:ph idx="4294967295" type="subTitle"/>
          </p:nvPr>
        </p:nvSpPr>
        <p:spPr>
          <a:xfrm>
            <a:off x="855300" y="3141002"/>
            <a:ext cx="7433400" cy="35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2"/>
                </a:solidFill>
              </a:rPr>
              <a:t>Whoa! That’s a big number, aren’t you proud?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idx="4294967295" type="ctrTitle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89,526,124$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27" name="Google Shape;327;p30"/>
          <p:cNvSpPr txBox="1"/>
          <p:nvPr>
            <p:ph idx="4294967295" type="subTitle"/>
          </p:nvPr>
        </p:nvSpPr>
        <p:spPr>
          <a:xfrm>
            <a:off x="855300" y="143559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328" name="Google Shape;328;p30"/>
          <p:cNvSpPr txBox="1"/>
          <p:nvPr>
            <p:ph idx="4294967295" type="ctrTitle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100%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329" name="Google Shape;329;p30"/>
          <p:cNvSpPr txBox="1"/>
          <p:nvPr>
            <p:ph idx="4294967295" type="subTitle"/>
          </p:nvPr>
        </p:nvSpPr>
        <p:spPr>
          <a:xfrm>
            <a:off x="855300" y="406448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30" name="Google Shape;330;p30"/>
          <p:cNvSpPr txBox="1"/>
          <p:nvPr>
            <p:ph idx="4294967295" type="ctrTitle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185,244 users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331" name="Google Shape;331;p30"/>
          <p:cNvSpPr txBox="1"/>
          <p:nvPr>
            <p:ph idx="4294967295" type="subTitle"/>
          </p:nvPr>
        </p:nvSpPr>
        <p:spPr>
          <a:xfrm>
            <a:off x="855300" y="2750042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7812624" y="3691500"/>
            <a:ext cx="906340" cy="903912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31"/>
          <p:cNvGrpSpPr/>
          <p:nvPr/>
        </p:nvGrpSpPr>
        <p:grpSpPr>
          <a:xfrm>
            <a:off x="5073519" y="1600632"/>
            <a:ext cx="2843563" cy="2996120"/>
            <a:chOff x="5632317" y="1189775"/>
            <a:chExt cx="3305700" cy="3483050"/>
          </a:xfrm>
        </p:grpSpPr>
        <p:sp>
          <p:nvSpPr>
            <p:cNvPr id="341" name="Google Shape;341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3</a:t>
              </a:r>
              <a:endParaRPr b="1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2" name="Google Shape;342;p3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-53074" y="1600825"/>
            <a:ext cx="3332845" cy="2995927"/>
            <a:chOff x="-327452" y="1189999"/>
            <a:chExt cx="3874500" cy="3482826"/>
          </a:xfrm>
        </p:grpSpPr>
        <p:sp>
          <p:nvSpPr>
            <p:cNvPr id="344" name="Google Shape;344;p31"/>
            <p:cNvSpPr/>
            <p:nvPr/>
          </p:nvSpPr>
          <p:spPr>
            <a:xfrm>
              <a:off x="-327452" y="1189999"/>
              <a:ext cx="3874500" cy="6690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1</a:t>
              </a:r>
              <a:endParaRPr b="1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5" name="Google Shape;345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2761204" y="1600632"/>
            <a:ext cx="2843563" cy="2996120"/>
            <a:chOff x="2944204" y="1189775"/>
            <a:chExt cx="3305700" cy="3483050"/>
          </a:xfrm>
        </p:grpSpPr>
        <p:sp>
          <p:nvSpPr>
            <p:cNvPr id="347" name="Google Shape;347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2</a:t>
              </a:r>
              <a:endParaRPr b="1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348" name="Google Shape;348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4" name="Google Shape;354;p32"/>
          <p:cNvSpPr txBox="1"/>
          <p:nvPr>
            <p:ph idx="1" type="body"/>
          </p:nvPr>
        </p:nvSpPr>
        <p:spPr>
          <a:xfrm>
            <a:off x="1188175" y="1506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5" name="Google Shape;355;p32"/>
          <p:cNvSpPr txBox="1"/>
          <p:nvPr>
            <p:ph idx="2" type="body"/>
          </p:nvPr>
        </p:nvSpPr>
        <p:spPr>
          <a:xfrm>
            <a:off x="3400388" y="1506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6" name="Google Shape;356;p32"/>
          <p:cNvSpPr txBox="1"/>
          <p:nvPr>
            <p:ph idx="3" type="body"/>
          </p:nvPr>
        </p:nvSpPr>
        <p:spPr>
          <a:xfrm>
            <a:off x="5612600" y="1506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7" name="Google Shape;357;p3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2"/>
          <p:cNvSpPr/>
          <p:nvPr/>
        </p:nvSpPr>
        <p:spPr>
          <a:xfrm rot="1085481">
            <a:off x="7856433" y="3637885"/>
            <a:ext cx="707279" cy="1144863"/>
          </a:xfrm>
          <a:custGeom>
            <a:rect b="b" l="l" r="r" t="t"/>
            <a:pathLst>
              <a:path extrusionOk="0" h="542775" w="335318">
                <a:moveTo>
                  <a:pt x="198455" y="462598"/>
                </a:moveTo>
                <a:cubicBezTo>
                  <a:pt x="175566" y="459603"/>
                  <a:pt x="152479" y="458139"/>
                  <a:pt x="129393" y="458213"/>
                </a:cubicBezTo>
                <a:cubicBezTo>
                  <a:pt x="120097" y="458213"/>
                  <a:pt x="120294" y="473012"/>
                  <a:pt x="130007" y="473012"/>
                </a:cubicBezTo>
                <a:cubicBezTo>
                  <a:pt x="151843" y="473003"/>
                  <a:pt x="173658" y="474468"/>
                  <a:pt x="195298" y="477397"/>
                </a:cubicBezTo>
                <a:cubicBezTo>
                  <a:pt x="204396" y="478493"/>
                  <a:pt x="208014" y="463870"/>
                  <a:pt x="198455" y="462598"/>
                </a:cubicBezTo>
                <a:close/>
                <a:moveTo>
                  <a:pt x="138667" y="86153"/>
                </a:moveTo>
                <a:cubicBezTo>
                  <a:pt x="147963" y="86153"/>
                  <a:pt x="147787" y="71354"/>
                  <a:pt x="138075" y="71354"/>
                </a:cubicBezTo>
                <a:cubicBezTo>
                  <a:pt x="128844" y="71267"/>
                  <a:pt x="128954" y="86153"/>
                  <a:pt x="138667" y="86153"/>
                </a:cubicBezTo>
                <a:close/>
                <a:moveTo>
                  <a:pt x="94335" y="528021"/>
                </a:moveTo>
                <a:cubicBezTo>
                  <a:pt x="74866" y="526552"/>
                  <a:pt x="54038" y="524294"/>
                  <a:pt x="37638" y="512674"/>
                </a:cubicBezTo>
                <a:cubicBezTo>
                  <a:pt x="20098" y="500221"/>
                  <a:pt x="16723" y="481146"/>
                  <a:pt x="14771" y="460976"/>
                </a:cubicBezTo>
                <a:cubicBezTo>
                  <a:pt x="13850" y="451263"/>
                  <a:pt x="-839" y="453171"/>
                  <a:pt x="38" y="462445"/>
                </a:cubicBezTo>
                <a:cubicBezTo>
                  <a:pt x="3107" y="520632"/>
                  <a:pt x="37112" y="539422"/>
                  <a:pt x="91200" y="542754"/>
                </a:cubicBezTo>
                <a:cubicBezTo>
                  <a:pt x="100343" y="543412"/>
                  <a:pt x="103938" y="528766"/>
                  <a:pt x="94335" y="528021"/>
                </a:cubicBezTo>
                <a:close/>
                <a:moveTo>
                  <a:pt x="158377" y="85145"/>
                </a:moveTo>
                <a:cubicBezTo>
                  <a:pt x="163990" y="85954"/>
                  <a:pt x="169668" y="86311"/>
                  <a:pt x="175346" y="86219"/>
                </a:cubicBezTo>
                <a:cubicBezTo>
                  <a:pt x="184664" y="85211"/>
                  <a:pt x="184884" y="71223"/>
                  <a:pt x="174732" y="71442"/>
                </a:cubicBezTo>
                <a:cubicBezTo>
                  <a:pt x="170326" y="71457"/>
                  <a:pt x="165941" y="71133"/>
                  <a:pt x="161578" y="70477"/>
                </a:cubicBezTo>
                <a:cubicBezTo>
                  <a:pt x="152435" y="69074"/>
                  <a:pt x="148818" y="83720"/>
                  <a:pt x="158377" y="85101"/>
                </a:cubicBezTo>
                <a:close/>
                <a:moveTo>
                  <a:pt x="111765" y="143026"/>
                </a:moveTo>
                <a:cubicBezTo>
                  <a:pt x="100978" y="154089"/>
                  <a:pt x="93107" y="167647"/>
                  <a:pt x="88854" y="182490"/>
                </a:cubicBezTo>
                <a:cubicBezTo>
                  <a:pt x="86070" y="191918"/>
                  <a:pt x="100627" y="193803"/>
                  <a:pt x="103259" y="184836"/>
                </a:cubicBezTo>
                <a:cubicBezTo>
                  <a:pt x="106920" y="172574"/>
                  <a:pt x="113563" y="161416"/>
                  <a:pt x="122618" y="152366"/>
                </a:cubicBezTo>
                <a:cubicBezTo>
                  <a:pt x="129436" y="145438"/>
                  <a:pt x="118562" y="136054"/>
                  <a:pt x="111765" y="142982"/>
                </a:cubicBezTo>
                <a:close/>
                <a:moveTo>
                  <a:pt x="122727" y="167011"/>
                </a:moveTo>
                <a:cubicBezTo>
                  <a:pt x="118036" y="175382"/>
                  <a:pt x="114396" y="184299"/>
                  <a:pt x="111897" y="193562"/>
                </a:cubicBezTo>
                <a:cubicBezTo>
                  <a:pt x="109288" y="203055"/>
                  <a:pt x="123802" y="204941"/>
                  <a:pt x="126301" y="195908"/>
                </a:cubicBezTo>
                <a:cubicBezTo>
                  <a:pt x="128516" y="187927"/>
                  <a:pt x="131739" y="180254"/>
                  <a:pt x="135838" y="173062"/>
                </a:cubicBezTo>
                <a:cubicBezTo>
                  <a:pt x="140596" y="164446"/>
                  <a:pt x="127354" y="158658"/>
                  <a:pt x="122640" y="166967"/>
                </a:cubicBezTo>
                <a:close/>
                <a:moveTo>
                  <a:pt x="287929" y="26584"/>
                </a:moveTo>
                <a:cubicBezTo>
                  <a:pt x="267211" y="9308"/>
                  <a:pt x="235661" y="10558"/>
                  <a:pt x="210272" y="7817"/>
                </a:cubicBezTo>
                <a:cubicBezTo>
                  <a:pt x="201174" y="6830"/>
                  <a:pt x="197534" y="21454"/>
                  <a:pt x="207115" y="22485"/>
                </a:cubicBezTo>
                <a:cubicBezTo>
                  <a:pt x="270696" y="25686"/>
                  <a:pt x="294199" y="30969"/>
                  <a:pt x="302969" y="99681"/>
                </a:cubicBezTo>
                <a:cubicBezTo>
                  <a:pt x="304395" y="109284"/>
                  <a:pt x="319062" y="107420"/>
                  <a:pt x="317702" y="98234"/>
                </a:cubicBezTo>
                <a:cubicBezTo>
                  <a:pt x="313756" y="72495"/>
                  <a:pt x="308954" y="44146"/>
                  <a:pt x="287841" y="26541"/>
                </a:cubicBezTo>
                <a:close/>
                <a:moveTo>
                  <a:pt x="309152" y="1284"/>
                </a:moveTo>
                <a:cubicBezTo>
                  <a:pt x="301500" y="-3825"/>
                  <a:pt x="291459" y="7620"/>
                  <a:pt x="299154" y="12772"/>
                </a:cubicBezTo>
                <a:cubicBezTo>
                  <a:pt x="314063" y="22726"/>
                  <a:pt x="322745" y="39367"/>
                  <a:pt x="320400" y="57432"/>
                </a:cubicBezTo>
                <a:cubicBezTo>
                  <a:pt x="319128" y="67123"/>
                  <a:pt x="333554" y="69140"/>
                  <a:pt x="334804" y="59756"/>
                </a:cubicBezTo>
                <a:cubicBezTo>
                  <a:pt x="337676" y="36867"/>
                  <a:pt x="328468" y="14263"/>
                  <a:pt x="309064" y="1240"/>
                </a:cubicBezTo>
                <a:close/>
                <a:moveTo>
                  <a:pt x="280124" y="211145"/>
                </a:moveTo>
                <a:cubicBezTo>
                  <a:pt x="280124" y="205642"/>
                  <a:pt x="279948" y="200183"/>
                  <a:pt x="279839" y="194746"/>
                </a:cubicBezTo>
                <a:cubicBezTo>
                  <a:pt x="282382" y="193985"/>
                  <a:pt x="284136" y="191690"/>
                  <a:pt x="284224" y="189045"/>
                </a:cubicBezTo>
                <a:lnTo>
                  <a:pt x="288609" y="138751"/>
                </a:lnTo>
                <a:cubicBezTo>
                  <a:pt x="289025" y="134519"/>
                  <a:pt x="285912" y="130761"/>
                  <a:pt x="281680" y="130356"/>
                </a:cubicBezTo>
                <a:cubicBezTo>
                  <a:pt x="280716" y="130261"/>
                  <a:pt x="279751" y="130351"/>
                  <a:pt x="278830" y="130617"/>
                </a:cubicBezTo>
                <a:cubicBezTo>
                  <a:pt x="278830" y="125881"/>
                  <a:pt x="278764" y="121327"/>
                  <a:pt x="278633" y="116957"/>
                </a:cubicBezTo>
                <a:cubicBezTo>
                  <a:pt x="272692" y="22901"/>
                  <a:pt x="251798" y="47172"/>
                  <a:pt x="174118" y="40967"/>
                </a:cubicBezTo>
                <a:cubicBezTo>
                  <a:pt x="133405" y="44672"/>
                  <a:pt x="34152" y="22331"/>
                  <a:pt x="29176" y="81418"/>
                </a:cubicBezTo>
                <a:cubicBezTo>
                  <a:pt x="17490" y="212066"/>
                  <a:pt x="35753" y="344512"/>
                  <a:pt x="36805" y="475555"/>
                </a:cubicBezTo>
                <a:cubicBezTo>
                  <a:pt x="37003" y="509166"/>
                  <a:pt x="80413" y="511424"/>
                  <a:pt x="105977" y="511336"/>
                </a:cubicBezTo>
                <a:lnTo>
                  <a:pt x="211215" y="513025"/>
                </a:lnTo>
                <a:cubicBezTo>
                  <a:pt x="290889" y="523855"/>
                  <a:pt x="285583" y="477529"/>
                  <a:pt x="283917" y="405419"/>
                </a:cubicBezTo>
                <a:cubicBezTo>
                  <a:pt x="283785" y="404608"/>
                  <a:pt x="282580" y="345718"/>
                  <a:pt x="281330" y="277270"/>
                </a:cubicBezTo>
                <a:cubicBezTo>
                  <a:pt x="285627" y="277035"/>
                  <a:pt x="289113" y="273720"/>
                  <a:pt x="289573" y="269443"/>
                </a:cubicBezTo>
                <a:cubicBezTo>
                  <a:pt x="290736" y="252087"/>
                  <a:pt x="290626" y="234668"/>
                  <a:pt x="289244" y="217328"/>
                </a:cubicBezTo>
                <a:cubicBezTo>
                  <a:pt x="289069" y="213531"/>
                  <a:pt x="285846" y="210597"/>
                  <a:pt x="282053" y="210777"/>
                </a:cubicBezTo>
                <a:cubicBezTo>
                  <a:pt x="281396" y="210808"/>
                  <a:pt x="280738" y="210933"/>
                  <a:pt x="280124" y="211145"/>
                </a:cubicBezTo>
                <a:close/>
                <a:moveTo>
                  <a:pt x="262343" y="485926"/>
                </a:moveTo>
                <a:cubicBezTo>
                  <a:pt x="249561" y="505373"/>
                  <a:pt x="221563" y="498423"/>
                  <a:pt x="201985" y="498094"/>
                </a:cubicBezTo>
                <a:lnTo>
                  <a:pt x="122574" y="496822"/>
                </a:lnTo>
                <a:cubicBezTo>
                  <a:pt x="100891" y="496450"/>
                  <a:pt x="59782" y="502523"/>
                  <a:pt x="50486" y="476147"/>
                </a:cubicBezTo>
                <a:cubicBezTo>
                  <a:pt x="47351" y="346113"/>
                  <a:pt x="32552" y="214478"/>
                  <a:pt x="41234" y="84421"/>
                </a:cubicBezTo>
                <a:cubicBezTo>
                  <a:pt x="43602" y="54889"/>
                  <a:pt x="77410" y="55920"/>
                  <a:pt x="97229" y="55920"/>
                </a:cubicBezTo>
                <a:cubicBezTo>
                  <a:pt x="145463" y="55064"/>
                  <a:pt x="194202" y="54494"/>
                  <a:pt x="242348" y="58945"/>
                </a:cubicBezTo>
                <a:cubicBezTo>
                  <a:pt x="254319" y="60436"/>
                  <a:pt x="258572" y="66794"/>
                  <a:pt x="260480" y="79642"/>
                </a:cubicBezTo>
                <a:cubicBezTo>
                  <a:pt x="271968" y="193540"/>
                  <a:pt x="272976" y="469724"/>
                  <a:pt x="262343" y="485926"/>
                </a:cubicBezTo>
                <a:close/>
                <a:moveTo>
                  <a:pt x="238993" y="117593"/>
                </a:moveTo>
                <a:cubicBezTo>
                  <a:pt x="242808" y="113493"/>
                  <a:pt x="241010" y="104746"/>
                  <a:pt x="233512" y="104855"/>
                </a:cubicBezTo>
                <a:lnTo>
                  <a:pt x="72301" y="107245"/>
                </a:lnTo>
                <a:cubicBezTo>
                  <a:pt x="70218" y="107216"/>
                  <a:pt x="68267" y="108166"/>
                  <a:pt x="66995" y="109810"/>
                </a:cubicBezTo>
                <a:cubicBezTo>
                  <a:pt x="64321" y="111073"/>
                  <a:pt x="62545" y="113682"/>
                  <a:pt x="62347" y="116629"/>
                </a:cubicBezTo>
                <a:cubicBezTo>
                  <a:pt x="57173" y="221143"/>
                  <a:pt x="55047" y="329099"/>
                  <a:pt x="72630" y="431816"/>
                </a:cubicBezTo>
                <a:cubicBezTo>
                  <a:pt x="73858" y="434276"/>
                  <a:pt x="76467" y="435736"/>
                  <a:pt x="79208" y="435499"/>
                </a:cubicBezTo>
                <a:cubicBezTo>
                  <a:pt x="135093" y="433833"/>
                  <a:pt x="190409" y="445475"/>
                  <a:pt x="246338" y="442822"/>
                </a:cubicBezTo>
                <a:cubicBezTo>
                  <a:pt x="253442" y="442493"/>
                  <a:pt x="254998" y="433723"/>
                  <a:pt x="250964" y="429843"/>
                </a:cubicBezTo>
                <a:cubicBezTo>
                  <a:pt x="247018" y="325745"/>
                  <a:pt x="243028" y="221647"/>
                  <a:pt x="238993" y="117549"/>
                </a:cubicBezTo>
                <a:close/>
                <a:moveTo>
                  <a:pt x="84425" y="420613"/>
                </a:moveTo>
                <a:cubicBezTo>
                  <a:pt x="73156" y="321483"/>
                  <a:pt x="70569" y="221560"/>
                  <a:pt x="76664" y="121978"/>
                </a:cubicBezTo>
                <a:lnTo>
                  <a:pt x="224282" y="119786"/>
                </a:lnTo>
                <a:cubicBezTo>
                  <a:pt x="228207" y="222640"/>
                  <a:pt x="232131" y="325489"/>
                  <a:pt x="236077" y="428330"/>
                </a:cubicBezTo>
                <a:cubicBezTo>
                  <a:pt x="185410" y="429317"/>
                  <a:pt x="135115" y="419867"/>
                  <a:pt x="84425" y="4205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2"/>
          <p:cNvSpPr txBox="1"/>
          <p:nvPr>
            <p:ph idx="1" type="body"/>
          </p:nvPr>
        </p:nvSpPr>
        <p:spPr>
          <a:xfrm>
            <a:off x="1188175" y="3030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0" name="Google Shape;360;p32"/>
          <p:cNvSpPr txBox="1"/>
          <p:nvPr>
            <p:ph idx="2" type="body"/>
          </p:nvPr>
        </p:nvSpPr>
        <p:spPr>
          <a:xfrm>
            <a:off x="3400388" y="3030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61" name="Google Shape;361;p32"/>
          <p:cNvSpPr txBox="1"/>
          <p:nvPr>
            <p:ph idx="3" type="body"/>
          </p:nvPr>
        </p:nvSpPr>
        <p:spPr>
          <a:xfrm>
            <a:off x="5612600" y="3030350"/>
            <a:ext cx="2001900" cy="13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67" name="Google Shape;367;p3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3"/>
          <p:cNvSpPr/>
          <p:nvPr/>
        </p:nvSpPr>
        <p:spPr>
          <a:xfrm rot="-711326">
            <a:off x="7684152" y="3641145"/>
            <a:ext cx="1042814" cy="1052232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33" title="Chart"/>
          <p:cNvPicPr preferRelativeResize="0"/>
          <p:nvPr/>
        </p:nvPicPr>
        <p:blipFill rotWithShape="1">
          <a:blip r:embed="rId3">
            <a:alphaModFix/>
          </a:blip>
          <a:srcRect b="0" l="239" r="0" t="0"/>
          <a:stretch/>
        </p:blipFill>
        <p:spPr>
          <a:xfrm>
            <a:off x="837200" y="732400"/>
            <a:ext cx="5827450" cy="33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89" name="Google Shape;189;p16"/>
          <p:cNvSpPr txBox="1"/>
          <p:nvPr>
            <p:ph idx="2" type="body"/>
          </p:nvPr>
        </p:nvSpPr>
        <p:spPr>
          <a:xfrm>
            <a:off x="4611870" y="1506350"/>
            <a:ext cx="3002700" cy="20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1188175" y="1506350"/>
            <a:ext cx="3002700" cy="20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91" name="Google Shape;191;p16"/>
          <p:cNvSpPr txBox="1"/>
          <p:nvPr>
            <p:ph idx="2" type="body"/>
          </p:nvPr>
        </p:nvSpPr>
        <p:spPr>
          <a:xfrm>
            <a:off x="1188175" y="3816375"/>
            <a:ext cx="6426300" cy="5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More info on how to use this template at </a:t>
            </a:r>
            <a:r>
              <a:rPr b="1" lang="en" sz="11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This template is free to use under </a:t>
            </a:r>
            <a:r>
              <a:rPr lang="en" sz="1100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100">
                <a:solidFill>
                  <a:schemeClr val="dk2"/>
                </a:solidFill>
              </a:rPr>
              <a:t>. You can keep the Credits slide or mention SlidesCarnival and other resources used in a slide footer.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idx="4294967295" type="body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Mobile</a:t>
            </a: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76" name="Google Shape;376;p34"/>
          <p:cNvGrpSpPr/>
          <p:nvPr/>
        </p:nvGrpSpPr>
        <p:grpSpPr>
          <a:xfrm>
            <a:off x="5205994" y="698239"/>
            <a:ext cx="1806363" cy="3746754"/>
            <a:chOff x="2547150" y="238125"/>
            <a:chExt cx="2525675" cy="5238750"/>
          </a:xfrm>
        </p:grpSpPr>
        <p:sp>
          <p:nvSpPr>
            <p:cNvPr id="377" name="Google Shape;377;p34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1" name="Google Shape;381;p34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245603" y="1024266"/>
            <a:ext cx="1726354" cy="30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87" name="Google Shape;387;p35"/>
          <p:cNvGrpSpPr/>
          <p:nvPr/>
        </p:nvGrpSpPr>
        <p:grpSpPr>
          <a:xfrm>
            <a:off x="5014230" y="703927"/>
            <a:ext cx="2428140" cy="3746754"/>
            <a:chOff x="2112475" y="238125"/>
            <a:chExt cx="3395050" cy="5238750"/>
          </a:xfrm>
        </p:grpSpPr>
        <p:sp>
          <p:nvSpPr>
            <p:cNvPr id="388" name="Google Shape;388;p35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2" name="Google Shape;3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095" y="1035523"/>
            <a:ext cx="2304987" cy="307332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5"/>
          <p:cNvSpPr txBox="1"/>
          <p:nvPr>
            <p:ph idx="4294967295" type="body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Tablet</a:t>
            </a: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99" name="Google Shape;399;p36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00" name="Google Shape;400;p3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4" name="Google Shape;404;p36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6"/>
          <p:cNvSpPr txBox="1"/>
          <p:nvPr>
            <p:ph idx="4294967295" type="body"/>
          </p:nvPr>
        </p:nvSpPr>
        <p:spPr>
          <a:xfrm>
            <a:off x="1083900" y="698250"/>
            <a:ext cx="2959800" cy="374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Desktop</a:t>
            </a: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idx="4294967295" type="ctrTitle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411" name="Google Shape;411;p37"/>
          <p:cNvSpPr txBox="1"/>
          <p:nvPr>
            <p:ph idx="4294967295" type="body"/>
          </p:nvPr>
        </p:nvSpPr>
        <p:spPr>
          <a:xfrm>
            <a:off x="855300" y="2230438"/>
            <a:ext cx="3158100" cy="17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Any questions?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user@mail.me</a:t>
            </a:r>
            <a:endParaRPr/>
          </a:p>
        </p:txBody>
      </p:sp>
      <p:sp>
        <p:nvSpPr>
          <p:cNvPr id="412" name="Google Shape;412;p3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5698675" y="1712225"/>
            <a:ext cx="1861301" cy="1719020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✗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20" name="Google Shape;420;p3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8"/>
          <p:cNvSpPr/>
          <p:nvPr/>
        </p:nvSpPr>
        <p:spPr>
          <a:xfrm rot="487996">
            <a:off x="7585847" y="3752116"/>
            <a:ext cx="990929" cy="876180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27" name="Google Shape;427;p39"/>
          <p:cNvSpPr txBox="1"/>
          <p:nvPr>
            <p:ph idx="1" type="body"/>
          </p:nvPr>
        </p:nvSpPr>
        <p:spPr>
          <a:xfrm>
            <a:off x="1188175" y="1506350"/>
            <a:ext cx="6426300" cy="21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✗"/>
            </a:pPr>
            <a:r>
              <a:rPr lang="en" sz="1800"/>
              <a:t>Titles: Amatic SC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 sz="1800"/>
              <a:t>Body copy: Nunito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https://www.fontsquirrel.com/fonts/amatic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https://www.fontsquirrel.com/fonts/nunito</a:t>
            </a:r>
            <a:br>
              <a:rPr lang="en" sz="1800"/>
            </a:br>
            <a:endParaRPr b="1" sz="1800">
              <a:solidFill>
                <a:srgbClr val="3D85C6"/>
              </a:solidFill>
            </a:endParaRPr>
          </a:p>
        </p:txBody>
      </p:sp>
      <p:sp>
        <p:nvSpPr>
          <p:cNvPr id="428" name="Google Shape;428;p39"/>
          <p:cNvSpPr txBox="1"/>
          <p:nvPr/>
        </p:nvSpPr>
        <p:spPr>
          <a:xfrm>
            <a:off x="1188175" y="3799775"/>
            <a:ext cx="6121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p3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7819336" y="3799770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36" name="Google Shape;436;p40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37" name="Google Shape;437;p40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b="1" sz="7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43" name="Google Shape;443;p4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41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DEC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5" name="Google Shape;445;p41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NOV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OCT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SEP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8" name="Google Shape;448;p41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AUG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JUL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JUN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MAY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APR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MAR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4" name="Google Shape;454;p41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FEB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5" name="Google Shape;455;p41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JAN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57" name="Google Shape;457;p41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8" name="Google Shape;458;p41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59" name="Google Shape;459;p41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0" name="Google Shape;460;p41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Red is the colour of danger and courage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61" name="Google Shape;461;p41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2" name="Google Shape;462;p41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63" name="Google Shape;463;p41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4" name="Google Shape;464;p41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65" name="Google Shape;465;p41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6" name="Google Shape;466;p41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67" name="Google Shape;467;p41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8" name="Google Shape;468;p41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69" name="Google Shape;469;p41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0" name="Google Shape;470;p41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1" name="Google Shape;471;p41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2" name="Google Shape;472;p41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3" name="Google Shape;473;p41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4" name="Google Shape;474;p41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5" name="Google Shape;475;p41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6" name="Google Shape;476;p41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Red is the colour of danger and courage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7" name="Google Shape;477;p41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8" name="Google Shape;478;p41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9" name="Google Shape;479;p41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0" name="Google Shape;480;p41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86" name="Google Shape;486;p4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4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42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90" name="Google Shape;490;p4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1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92" name="Google Shape;492;p42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93" name="Google Shape;493;p4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3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95" name="Google Shape;495;p42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96" name="Google Shape;496;p4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5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98" name="Google Shape;498;p42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99" name="Google Shape;499;p4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6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01" name="Google Shape;501;p42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02" name="Google Shape;502;p4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3" name="Google Shape;503;p4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4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504" name="Google Shape;504;p42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05" name="Google Shape;505;p4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2</a:t>
              </a:r>
              <a:endParaRPr sz="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07" name="Google Shape;507;p42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8" name="Google Shape;508;p42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Red is the colour of danger and courage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9" name="Google Shape;509;p42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0" name="Google Shape;510;p42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1" name="Google Shape;511;p42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2" name="Google Shape;512;p42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18" name="Google Shape;518;p4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9" name="Google Shape;519;p43"/>
          <p:cNvGraphicFramePr/>
          <p:nvPr/>
        </p:nvGraphicFramePr>
        <p:xfrm>
          <a:off x="810675" y="1400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{1D783842-8F8A-472B-A6D1-50C4D95656BF}</a:tableStyleId>
              </a:tblPr>
              <a:tblGrid>
                <a:gridCol w="1190675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  <a:gridCol w="408850"/>
              </a:tblGrid>
              <a:tr h="3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 1</a:t>
                      </a:r>
                      <a:endParaRPr b="1"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 2</a:t>
                      </a:r>
                      <a:endParaRPr b="1"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idx="4294967295" type="subTitle"/>
          </p:nvPr>
        </p:nvSpPr>
        <p:spPr>
          <a:xfrm>
            <a:off x="1359850" y="3229375"/>
            <a:ext cx="6424200" cy="6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/>
              <a:t>I am </a:t>
            </a:r>
            <a:r>
              <a:rPr lang="en" sz="2000">
                <a:highlight>
                  <a:schemeClr val="accent1"/>
                </a:highlight>
              </a:rPr>
              <a:t>Jayden Smith</a:t>
            </a:r>
            <a:r>
              <a:rPr lang="en" sz="2000"/>
              <a:t>. I am here because I love to give presentations. You can find me at @username</a:t>
            </a:r>
            <a:endParaRPr sz="2000"/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31763" r="0" t="17039"/>
          <a:stretch/>
        </p:blipFill>
        <p:spPr>
          <a:xfrm>
            <a:off x="3173700" y="306925"/>
            <a:ext cx="2796600" cy="279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7"/>
          <p:cNvSpPr txBox="1"/>
          <p:nvPr>
            <p:ph idx="4294967295" type="ctrTitle"/>
          </p:nvPr>
        </p:nvSpPr>
        <p:spPr>
          <a:xfrm>
            <a:off x="1359850" y="2022238"/>
            <a:ext cx="64242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Hello!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25" name="Google Shape;525;p4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44"/>
          <p:cNvSpPr/>
          <p:nvPr/>
        </p:nvSpPr>
        <p:spPr>
          <a:xfrm>
            <a:off x="883375" y="1342125"/>
            <a:ext cx="3396000" cy="14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STRENGTHS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7" name="Google Shape;527;p44"/>
          <p:cNvSpPr/>
          <p:nvPr/>
        </p:nvSpPr>
        <p:spPr>
          <a:xfrm>
            <a:off x="4419738" y="1342125"/>
            <a:ext cx="3396000" cy="14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WEAKNESSES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8" name="Google Shape;528;p44"/>
          <p:cNvSpPr/>
          <p:nvPr/>
        </p:nvSpPr>
        <p:spPr>
          <a:xfrm>
            <a:off x="883375" y="2989322"/>
            <a:ext cx="3396000" cy="14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Black is the color of ebony and of outer space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OPPORTUNITIES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9" name="Google Shape;529;p44"/>
          <p:cNvSpPr/>
          <p:nvPr/>
        </p:nvSpPr>
        <p:spPr>
          <a:xfrm>
            <a:off x="4419738" y="2989322"/>
            <a:ext cx="3396000" cy="148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White is the color of milk and fresh snow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THREATS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0" name="Google Shape;530;p44"/>
          <p:cNvSpPr/>
          <p:nvPr/>
        </p:nvSpPr>
        <p:spPr>
          <a:xfrm>
            <a:off x="3136986" y="1693379"/>
            <a:ext cx="2264100" cy="2264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4"/>
          <p:cNvSpPr/>
          <p:nvPr/>
        </p:nvSpPr>
        <p:spPr>
          <a:xfrm rot="5400000">
            <a:off x="3300212" y="1693379"/>
            <a:ext cx="2264100" cy="2264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4"/>
          <p:cNvSpPr/>
          <p:nvPr/>
        </p:nvSpPr>
        <p:spPr>
          <a:xfrm rot="10800000">
            <a:off x="3300212" y="1857891"/>
            <a:ext cx="2264100" cy="2264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4"/>
          <p:cNvSpPr/>
          <p:nvPr/>
        </p:nvSpPr>
        <p:spPr>
          <a:xfrm rot="-5400000">
            <a:off x="3136986" y="1857891"/>
            <a:ext cx="2264100" cy="2264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3814708" y="2165655"/>
            <a:ext cx="123803" cy="457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S</a:t>
            </a:r>
          </a:p>
        </p:txBody>
      </p:sp>
      <p:sp>
        <p:nvSpPr>
          <p:cNvPr id="535" name="Google Shape;535;p44"/>
          <p:cNvSpPr/>
          <p:nvPr/>
        </p:nvSpPr>
        <p:spPr>
          <a:xfrm>
            <a:off x="4766042" y="2172886"/>
            <a:ext cx="239506" cy="457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W</a:t>
            </a:r>
          </a:p>
        </p:txBody>
      </p:sp>
      <p:sp>
        <p:nvSpPr>
          <p:cNvPr id="536" name="Google Shape;536;p44"/>
          <p:cNvSpPr/>
          <p:nvPr/>
        </p:nvSpPr>
        <p:spPr>
          <a:xfrm>
            <a:off x="3782311" y="3202003"/>
            <a:ext cx="149258" cy="4639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O</a:t>
            </a:r>
          </a:p>
        </p:txBody>
      </p:sp>
      <p:sp>
        <p:nvSpPr>
          <p:cNvPr id="537" name="Google Shape;537;p44"/>
          <p:cNvSpPr/>
          <p:nvPr/>
        </p:nvSpPr>
        <p:spPr>
          <a:xfrm>
            <a:off x="4873068" y="3209233"/>
            <a:ext cx="124960" cy="4419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43" name="Google Shape;543;p4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45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 Activities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5" name="Google Shape;545;p45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 Resources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6" name="Google Shape;546;p45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Value Propositions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7" name="Google Shape;547;p45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Customer Relationships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Channels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Customer Segments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0" name="Google Shape;550;p45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Key Partners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1" name="Google Shape;551;p45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Cost Structure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2" name="Google Shape;552;p45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Revenue Streams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b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4297253" y="3732400"/>
            <a:ext cx="198541" cy="201044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5"/>
          <p:cNvSpPr/>
          <p:nvPr/>
        </p:nvSpPr>
        <p:spPr>
          <a:xfrm>
            <a:off x="6884808" y="543222"/>
            <a:ext cx="196873" cy="174075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/>
          <p:nvPr/>
        </p:nvSpPr>
        <p:spPr>
          <a:xfrm>
            <a:off x="1718760" y="543289"/>
            <a:ext cx="191034" cy="191868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5"/>
          <p:cNvSpPr/>
          <p:nvPr/>
        </p:nvSpPr>
        <p:spPr>
          <a:xfrm>
            <a:off x="8626235" y="543217"/>
            <a:ext cx="179355" cy="189925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5"/>
          <p:cNvSpPr/>
          <p:nvPr/>
        </p:nvSpPr>
        <p:spPr>
          <a:xfrm>
            <a:off x="8598149" y="3732570"/>
            <a:ext cx="207443" cy="152946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5"/>
          <p:cNvSpPr/>
          <p:nvPr/>
        </p:nvSpPr>
        <p:spPr>
          <a:xfrm>
            <a:off x="3443920" y="543312"/>
            <a:ext cx="189925" cy="190199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5"/>
          <p:cNvSpPr/>
          <p:nvPr/>
        </p:nvSpPr>
        <p:spPr>
          <a:xfrm>
            <a:off x="5137800" y="543229"/>
            <a:ext cx="219945" cy="226904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5"/>
          <p:cNvSpPr/>
          <p:nvPr/>
        </p:nvSpPr>
        <p:spPr>
          <a:xfrm>
            <a:off x="6828073" y="2141654"/>
            <a:ext cx="253599" cy="242754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5"/>
          <p:cNvSpPr/>
          <p:nvPr/>
        </p:nvSpPr>
        <p:spPr>
          <a:xfrm>
            <a:off x="3380278" y="2137889"/>
            <a:ext cx="253583" cy="230105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67" name="Google Shape;567;p4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8" name="Google Shape;568;p46"/>
          <p:cNvGrpSpPr/>
          <p:nvPr/>
        </p:nvGrpSpPr>
        <p:grpSpPr>
          <a:xfrm>
            <a:off x="855429" y="1413215"/>
            <a:ext cx="3474341" cy="3123499"/>
            <a:chOff x="3778727" y="4460423"/>
            <a:chExt cx="720160" cy="647438"/>
          </a:xfrm>
        </p:grpSpPr>
        <p:sp>
          <p:nvSpPr>
            <p:cNvPr id="569" name="Google Shape;569;p46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matic SC"/>
                  <a:ea typeface="Amatic SC"/>
                  <a:cs typeface="Amatic SC"/>
                  <a:sym typeface="Amatic SC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matic SC"/>
                  <a:ea typeface="Amatic SC"/>
                  <a:cs typeface="Amatic SC"/>
                  <a:sym typeface="Amatic SC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matic SC"/>
                  <a:ea typeface="Amatic SC"/>
                  <a:cs typeface="Amatic SC"/>
                  <a:sym typeface="Amatic SC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matic SC"/>
                  <a:ea typeface="Amatic SC"/>
                  <a:cs typeface="Amatic SC"/>
                  <a:sym typeface="Amatic SC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matic SC"/>
                  <a:ea typeface="Amatic SC"/>
                  <a:cs typeface="Amatic SC"/>
                  <a:sym typeface="Amatic SC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matic SC"/>
                  <a:ea typeface="Amatic SC"/>
                  <a:cs typeface="Amatic SC"/>
                  <a:sym typeface="Amatic SC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</p:grpSp>
      <p:cxnSp>
        <p:nvCxnSpPr>
          <p:cNvPr id="576" name="Google Shape;576;p46"/>
          <p:cNvCxnSpPr/>
          <p:nvPr/>
        </p:nvCxnSpPr>
        <p:spPr>
          <a:xfrm>
            <a:off x="4252623" y="1930152"/>
            <a:ext cx="1017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7" name="Google Shape;577;p46"/>
          <p:cNvSpPr txBox="1"/>
          <p:nvPr/>
        </p:nvSpPr>
        <p:spPr>
          <a:xfrm>
            <a:off x="5329615" y="1764487"/>
            <a:ext cx="2683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78" name="Google Shape;578;p46"/>
          <p:cNvCxnSpPr/>
          <p:nvPr/>
        </p:nvCxnSpPr>
        <p:spPr>
          <a:xfrm>
            <a:off x="4102725" y="2393904"/>
            <a:ext cx="1167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9" name="Google Shape;579;p46"/>
          <p:cNvSpPr txBox="1"/>
          <p:nvPr/>
        </p:nvSpPr>
        <p:spPr>
          <a:xfrm>
            <a:off x="5329615" y="2228229"/>
            <a:ext cx="2683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0" name="Google Shape;580;p46"/>
          <p:cNvCxnSpPr/>
          <p:nvPr/>
        </p:nvCxnSpPr>
        <p:spPr>
          <a:xfrm>
            <a:off x="3889710" y="2857655"/>
            <a:ext cx="1380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1" name="Google Shape;581;p46"/>
          <p:cNvSpPr txBox="1"/>
          <p:nvPr/>
        </p:nvSpPr>
        <p:spPr>
          <a:xfrm>
            <a:off x="5329615" y="2691971"/>
            <a:ext cx="2683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2" name="Google Shape;582;p46"/>
          <p:cNvCxnSpPr/>
          <p:nvPr/>
        </p:nvCxnSpPr>
        <p:spPr>
          <a:xfrm>
            <a:off x="3708253" y="3321382"/>
            <a:ext cx="1561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3" name="Google Shape;583;p46"/>
          <p:cNvSpPr txBox="1"/>
          <p:nvPr/>
        </p:nvSpPr>
        <p:spPr>
          <a:xfrm>
            <a:off x="5329615" y="3155712"/>
            <a:ext cx="2683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4" name="Google Shape;584;p46"/>
          <p:cNvCxnSpPr/>
          <p:nvPr/>
        </p:nvCxnSpPr>
        <p:spPr>
          <a:xfrm>
            <a:off x="3511006" y="3785134"/>
            <a:ext cx="17592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5" name="Google Shape;585;p46"/>
          <p:cNvSpPr txBox="1"/>
          <p:nvPr/>
        </p:nvSpPr>
        <p:spPr>
          <a:xfrm>
            <a:off x="5329615" y="3619454"/>
            <a:ext cx="2683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6" name="Google Shape;586;p46"/>
          <p:cNvCxnSpPr/>
          <p:nvPr/>
        </p:nvCxnSpPr>
        <p:spPr>
          <a:xfrm>
            <a:off x="3305886" y="4248861"/>
            <a:ext cx="1956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7" name="Google Shape;587;p46"/>
          <p:cNvSpPr txBox="1"/>
          <p:nvPr/>
        </p:nvSpPr>
        <p:spPr>
          <a:xfrm>
            <a:off x="5329615" y="4083196"/>
            <a:ext cx="2683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Insert your content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93" name="Google Shape;593;p4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4" name="Google Shape;594;p47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5" name="Google Shape;595;p47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Imani Jackson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JOB TITLE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96" name="Google Shape;59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7" name="Google Shape;597;p47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Marcos Galán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JOB TITLE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98" name="Google Shape;598;p47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9" name="Google Shape;599;p47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Ixchel Valdía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JOB TITLE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00" name="Google Shape;600;p47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1" name="Google Shape;601;p47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Nils Årud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JOB TITLE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Blue is the colour of the clear sky and the deep sea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07" name="Google Shape;607;p48"/>
          <p:cNvSpPr/>
          <p:nvPr/>
        </p:nvSpPr>
        <p:spPr>
          <a:xfrm>
            <a:off x="874941" y="676199"/>
            <a:ext cx="7394100" cy="379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8"/>
          <p:cNvGrpSpPr/>
          <p:nvPr/>
        </p:nvGrpSpPr>
        <p:grpSpPr>
          <a:xfrm>
            <a:off x="1028967" y="676215"/>
            <a:ext cx="7085696" cy="3790957"/>
            <a:chOff x="638138" y="467100"/>
            <a:chExt cx="7867750" cy="4194000"/>
          </a:xfrm>
        </p:grpSpPr>
        <p:cxnSp>
          <p:nvCxnSpPr>
            <p:cNvPr id="609" name="Google Shape;609;p48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8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8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8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8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8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8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8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8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8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8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8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8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8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8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8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8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48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8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8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8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8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8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8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8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8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8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8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8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8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8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8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8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8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8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8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8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8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8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48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8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8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8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8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8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8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5" name="Google Shape;655;p4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6" name="Google Shape;656;p48"/>
          <p:cNvGrpSpPr/>
          <p:nvPr/>
        </p:nvGrpSpPr>
        <p:grpSpPr>
          <a:xfrm>
            <a:off x="874940" y="834119"/>
            <a:ext cx="7394022" cy="3474730"/>
            <a:chOff x="467088" y="642474"/>
            <a:chExt cx="4194000" cy="3858239"/>
          </a:xfrm>
        </p:grpSpPr>
        <p:cxnSp>
          <p:nvCxnSpPr>
            <p:cNvPr id="657" name="Google Shape;657;p48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8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8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8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8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8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8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48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8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8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8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8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8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48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48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48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48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48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48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48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48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48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79" name="Google Shape;679;p48"/>
          <p:cNvCxnSpPr/>
          <p:nvPr/>
        </p:nvCxnSpPr>
        <p:spPr>
          <a:xfrm>
            <a:off x="4572002" y="676199"/>
            <a:ext cx="0" cy="37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80" name="Google Shape;680;p48"/>
          <p:cNvCxnSpPr/>
          <p:nvPr/>
        </p:nvCxnSpPr>
        <p:spPr>
          <a:xfrm>
            <a:off x="874941" y="2571609"/>
            <a:ext cx="73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81" name="Google Shape;681;p48"/>
          <p:cNvSpPr txBox="1"/>
          <p:nvPr/>
        </p:nvSpPr>
        <p:spPr>
          <a:xfrm rot="-5400000">
            <a:off x="221164" y="2497193"/>
            <a:ext cx="11586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LOW VALUE 1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2" name="Google Shape;682;p48"/>
          <p:cNvSpPr txBox="1"/>
          <p:nvPr/>
        </p:nvSpPr>
        <p:spPr>
          <a:xfrm rot="5400000">
            <a:off x="7764286" y="2497191"/>
            <a:ext cx="11586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 VALUE 1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3992730" y="4466985"/>
            <a:ext cx="11586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LOW VALUE 2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3992684" y="527311"/>
            <a:ext cx="1158600" cy="1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 VALUE 2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5" name="Google Shape;685;p48"/>
          <p:cNvSpPr/>
          <p:nvPr/>
        </p:nvSpPr>
        <p:spPr>
          <a:xfrm>
            <a:off x="6770299" y="999666"/>
            <a:ext cx="900900" cy="90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Our company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6" name="Google Shape;686;p48"/>
          <p:cNvSpPr/>
          <p:nvPr/>
        </p:nvSpPr>
        <p:spPr>
          <a:xfrm>
            <a:off x="3273654" y="1421957"/>
            <a:ext cx="789000" cy="78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Competitor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7" name="Google Shape;687;p48"/>
          <p:cNvSpPr/>
          <p:nvPr/>
        </p:nvSpPr>
        <p:spPr>
          <a:xfrm>
            <a:off x="1699730" y="3382190"/>
            <a:ext cx="657900" cy="65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Competitor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8" name="Google Shape;688;p48"/>
          <p:cNvSpPr/>
          <p:nvPr/>
        </p:nvSpPr>
        <p:spPr>
          <a:xfrm>
            <a:off x="5522116" y="2910612"/>
            <a:ext cx="657900" cy="65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Competitor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9" name="Google Shape;689;p48"/>
          <p:cNvSpPr/>
          <p:nvPr/>
        </p:nvSpPr>
        <p:spPr>
          <a:xfrm>
            <a:off x="6333396" y="3316668"/>
            <a:ext cx="789000" cy="78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Competitor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0" name="Google Shape;690;p48"/>
          <p:cNvSpPr/>
          <p:nvPr/>
        </p:nvSpPr>
        <p:spPr>
          <a:xfrm>
            <a:off x="4749295" y="764035"/>
            <a:ext cx="657900" cy="65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Competitor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1" name="Google Shape;691;p48"/>
          <p:cNvSpPr/>
          <p:nvPr/>
        </p:nvSpPr>
        <p:spPr>
          <a:xfrm>
            <a:off x="1457771" y="1108847"/>
            <a:ext cx="420600" cy="420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Competitor</a:t>
            </a:r>
            <a:endParaRPr sz="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97" name="Google Shape;697;p4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98" name="Google Shape;698;p49"/>
          <p:cNvGraphicFramePr/>
          <p:nvPr/>
        </p:nvGraphicFramePr>
        <p:xfrm>
          <a:off x="791725" y="136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{C1AE5276-7758-4A38-8905-6FA3DC8E0E1B}</a:tableStyleId>
              </a:tblPr>
              <a:tblGrid>
                <a:gridCol w="784175"/>
                <a:gridCol w="898800"/>
                <a:gridCol w="898800"/>
                <a:gridCol w="898800"/>
                <a:gridCol w="898800"/>
                <a:gridCol w="898800"/>
                <a:gridCol w="898800"/>
                <a:gridCol w="898800"/>
              </a:tblGrid>
              <a:tr h="32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SUNDAY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MONDAY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TUESDAY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WEDNESDAY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THURSDAY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FRIDAY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accent6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SATURDAY</a:t>
                      </a:r>
                      <a:endParaRPr sz="700">
                        <a:solidFill>
                          <a:schemeClr val="accent6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09:00 - 09:45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0"/>
          <p:cNvSpPr txBox="1"/>
          <p:nvPr>
            <p:ph idx="4294967295"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04" name="Google Shape;704;p5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5" name="Google Shape;705;p50"/>
          <p:cNvSpPr/>
          <p:nvPr/>
        </p:nvSpPr>
        <p:spPr>
          <a:xfrm>
            <a:off x="741505" y="1600962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0"/>
          <p:cNvSpPr/>
          <p:nvPr/>
        </p:nvSpPr>
        <p:spPr>
          <a:xfrm>
            <a:off x="2162877" y="1518944"/>
            <a:ext cx="789366" cy="999465"/>
          </a:xfrm>
          <a:custGeom>
            <a:rect b="b" l="l" r="r" t="t"/>
            <a:pathLst>
              <a:path extrusionOk="0" h="473680" w="374107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50"/>
          <p:cNvSpPr/>
          <p:nvPr/>
        </p:nvSpPr>
        <p:spPr>
          <a:xfrm>
            <a:off x="7531761" y="1608474"/>
            <a:ext cx="729284" cy="820406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0"/>
          <p:cNvSpPr/>
          <p:nvPr/>
        </p:nvSpPr>
        <p:spPr>
          <a:xfrm>
            <a:off x="3436016" y="1446049"/>
            <a:ext cx="707521" cy="1145255"/>
          </a:xfrm>
          <a:custGeom>
            <a:rect b="b" l="l" r="r" t="t"/>
            <a:pathLst>
              <a:path extrusionOk="0" h="542775" w="335318">
                <a:moveTo>
                  <a:pt x="198455" y="462598"/>
                </a:moveTo>
                <a:cubicBezTo>
                  <a:pt x="175566" y="459603"/>
                  <a:pt x="152479" y="458139"/>
                  <a:pt x="129393" y="458213"/>
                </a:cubicBezTo>
                <a:cubicBezTo>
                  <a:pt x="120097" y="458213"/>
                  <a:pt x="120294" y="473012"/>
                  <a:pt x="130007" y="473012"/>
                </a:cubicBezTo>
                <a:cubicBezTo>
                  <a:pt x="151843" y="473003"/>
                  <a:pt x="173658" y="474468"/>
                  <a:pt x="195298" y="477397"/>
                </a:cubicBezTo>
                <a:cubicBezTo>
                  <a:pt x="204396" y="478493"/>
                  <a:pt x="208014" y="463870"/>
                  <a:pt x="198455" y="462598"/>
                </a:cubicBezTo>
                <a:close/>
                <a:moveTo>
                  <a:pt x="138667" y="86153"/>
                </a:moveTo>
                <a:cubicBezTo>
                  <a:pt x="147963" y="86153"/>
                  <a:pt x="147787" y="71354"/>
                  <a:pt x="138075" y="71354"/>
                </a:cubicBezTo>
                <a:cubicBezTo>
                  <a:pt x="128844" y="71267"/>
                  <a:pt x="128954" y="86153"/>
                  <a:pt x="138667" y="86153"/>
                </a:cubicBezTo>
                <a:close/>
                <a:moveTo>
                  <a:pt x="94335" y="528021"/>
                </a:moveTo>
                <a:cubicBezTo>
                  <a:pt x="74866" y="526552"/>
                  <a:pt x="54038" y="524294"/>
                  <a:pt x="37638" y="512674"/>
                </a:cubicBezTo>
                <a:cubicBezTo>
                  <a:pt x="20098" y="500221"/>
                  <a:pt x="16723" y="481146"/>
                  <a:pt x="14771" y="460976"/>
                </a:cubicBezTo>
                <a:cubicBezTo>
                  <a:pt x="13850" y="451263"/>
                  <a:pt x="-839" y="453171"/>
                  <a:pt x="38" y="462445"/>
                </a:cubicBezTo>
                <a:cubicBezTo>
                  <a:pt x="3107" y="520632"/>
                  <a:pt x="37112" y="539422"/>
                  <a:pt x="91200" y="542754"/>
                </a:cubicBezTo>
                <a:cubicBezTo>
                  <a:pt x="100343" y="543412"/>
                  <a:pt x="103938" y="528766"/>
                  <a:pt x="94335" y="528021"/>
                </a:cubicBezTo>
                <a:close/>
                <a:moveTo>
                  <a:pt x="158377" y="85145"/>
                </a:moveTo>
                <a:cubicBezTo>
                  <a:pt x="163990" y="85954"/>
                  <a:pt x="169668" y="86311"/>
                  <a:pt x="175346" y="86219"/>
                </a:cubicBezTo>
                <a:cubicBezTo>
                  <a:pt x="184664" y="85211"/>
                  <a:pt x="184884" y="71223"/>
                  <a:pt x="174732" y="71442"/>
                </a:cubicBezTo>
                <a:cubicBezTo>
                  <a:pt x="170326" y="71457"/>
                  <a:pt x="165941" y="71133"/>
                  <a:pt x="161578" y="70477"/>
                </a:cubicBezTo>
                <a:cubicBezTo>
                  <a:pt x="152435" y="69074"/>
                  <a:pt x="148818" y="83720"/>
                  <a:pt x="158377" y="85101"/>
                </a:cubicBezTo>
                <a:close/>
                <a:moveTo>
                  <a:pt x="111765" y="143026"/>
                </a:moveTo>
                <a:cubicBezTo>
                  <a:pt x="100978" y="154089"/>
                  <a:pt x="93107" y="167647"/>
                  <a:pt x="88854" y="182490"/>
                </a:cubicBezTo>
                <a:cubicBezTo>
                  <a:pt x="86070" y="191918"/>
                  <a:pt x="100627" y="193803"/>
                  <a:pt x="103259" y="184836"/>
                </a:cubicBezTo>
                <a:cubicBezTo>
                  <a:pt x="106920" y="172574"/>
                  <a:pt x="113563" y="161416"/>
                  <a:pt x="122618" y="152366"/>
                </a:cubicBezTo>
                <a:cubicBezTo>
                  <a:pt x="129436" y="145438"/>
                  <a:pt x="118562" y="136054"/>
                  <a:pt x="111765" y="142982"/>
                </a:cubicBezTo>
                <a:close/>
                <a:moveTo>
                  <a:pt x="122727" y="167011"/>
                </a:moveTo>
                <a:cubicBezTo>
                  <a:pt x="118036" y="175382"/>
                  <a:pt x="114396" y="184299"/>
                  <a:pt x="111897" y="193562"/>
                </a:cubicBezTo>
                <a:cubicBezTo>
                  <a:pt x="109288" y="203055"/>
                  <a:pt x="123802" y="204941"/>
                  <a:pt x="126301" y="195908"/>
                </a:cubicBezTo>
                <a:cubicBezTo>
                  <a:pt x="128516" y="187927"/>
                  <a:pt x="131739" y="180254"/>
                  <a:pt x="135838" y="173062"/>
                </a:cubicBezTo>
                <a:cubicBezTo>
                  <a:pt x="140596" y="164446"/>
                  <a:pt x="127354" y="158658"/>
                  <a:pt x="122640" y="166967"/>
                </a:cubicBezTo>
                <a:close/>
                <a:moveTo>
                  <a:pt x="287929" y="26584"/>
                </a:moveTo>
                <a:cubicBezTo>
                  <a:pt x="267211" y="9308"/>
                  <a:pt x="235661" y="10558"/>
                  <a:pt x="210272" y="7817"/>
                </a:cubicBezTo>
                <a:cubicBezTo>
                  <a:pt x="201174" y="6830"/>
                  <a:pt x="197534" y="21454"/>
                  <a:pt x="207115" y="22485"/>
                </a:cubicBezTo>
                <a:cubicBezTo>
                  <a:pt x="270696" y="25686"/>
                  <a:pt x="294199" y="30969"/>
                  <a:pt x="302969" y="99681"/>
                </a:cubicBezTo>
                <a:cubicBezTo>
                  <a:pt x="304395" y="109284"/>
                  <a:pt x="319062" y="107420"/>
                  <a:pt x="317702" y="98234"/>
                </a:cubicBezTo>
                <a:cubicBezTo>
                  <a:pt x="313756" y="72495"/>
                  <a:pt x="308954" y="44146"/>
                  <a:pt x="287841" y="26541"/>
                </a:cubicBezTo>
                <a:close/>
                <a:moveTo>
                  <a:pt x="309152" y="1284"/>
                </a:moveTo>
                <a:cubicBezTo>
                  <a:pt x="301500" y="-3825"/>
                  <a:pt x="291459" y="7620"/>
                  <a:pt x="299154" y="12772"/>
                </a:cubicBezTo>
                <a:cubicBezTo>
                  <a:pt x="314063" y="22726"/>
                  <a:pt x="322745" y="39367"/>
                  <a:pt x="320400" y="57432"/>
                </a:cubicBezTo>
                <a:cubicBezTo>
                  <a:pt x="319128" y="67123"/>
                  <a:pt x="333554" y="69140"/>
                  <a:pt x="334804" y="59756"/>
                </a:cubicBezTo>
                <a:cubicBezTo>
                  <a:pt x="337676" y="36867"/>
                  <a:pt x="328468" y="14263"/>
                  <a:pt x="309064" y="1240"/>
                </a:cubicBezTo>
                <a:close/>
                <a:moveTo>
                  <a:pt x="280124" y="211145"/>
                </a:moveTo>
                <a:cubicBezTo>
                  <a:pt x="280124" y="205642"/>
                  <a:pt x="279948" y="200183"/>
                  <a:pt x="279839" y="194746"/>
                </a:cubicBezTo>
                <a:cubicBezTo>
                  <a:pt x="282382" y="193985"/>
                  <a:pt x="284136" y="191690"/>
                  <a:pt x="284224" y="189045"/>
                </a:cubicBezTo>
                <a:lnTo>
                  <a:pt x="288609" y="138751"/>
                </a:lnTo>
                <a:cubicBezTo>
                  <a:pt x="289025" y="134519"/>
                  <a:pt x="285912" y="130761"/>
                  <a:pt x="281680" y="130356"/>
                </a:cubicBezTo>
                <a:cubicBezTo>
                  <a:pt x="280716" y="130261"/>
                  <a:pt x="279751" y="130351"/>
                  <a:pt x="278830" y="130617"/>
                </a:cubicBezTo>
                <a:cubicBezTo>
                  <a:pt x="278830" y="125881"/>
                  <a:pt x="278764" y="121327"/>
                  <a:pt x="278633" y="116957"/>
                </a:cubicBezTo>
                <a:cubicBezTo>
                  <a:pt x="272692" y="22901"/>
                  <a:pt x="251798" y="47172"/>
                  <a:pt x="174118" y="40967"/>
                </a:cubicBezTo>
                <a:cubicBezTo>
                  <a:pt x="133405" y="44672"/>
                  <a:pt x="34152" y="22331"/>
                  <a:pt x="29176" y="81418"/>
                </a:cubicBezTo>
                <a:cubicBezTo>
                  <a:pt x="17490" y="212066"/>
                  <a:pt x="35753" y="344512"/>
                  <a:pt x="36805" y="475555"/>
                </a:cubicBezTo>
                <a:cubicBezTo>
                  <a:pt x="37003" y="509166"/>
                  <a:pt x="80413" y="511424"/>
                  <a:pt x="105977" y="511336"/>
                </a:cubicBezTo>
                <a:lnTo>
                  <a:pt x="211215" y="513025"/>
                </a:lnTo>
                <a:cubicBezTo>
                  <a:pt x="290889" y="523855"/>
                  <a:pt x="285583" y="477529"/>
                  <a:pt x="283917" y="405419"/>
                </a:cubicBezTo>
                <a:cubicBezTo>
                  <a:pt x="283785" y="404608"/>
                  <a:pt x="282580" y="345718"/>
                  <a:pt x="281330" y="277270"/>
                </a:cubicBezTo>
                <a:cubicBezTo>
                  <a:pt x="285627" y="277035"/>
                  <a:pt x="289113" y="273720"/>
                  <a:pt x="289573" y="269443"/>
                </a:cubicBezTo>
                <a:cubicBezTo>
                  <a:pt x="290736" y="252087"/>
                  <a:pt x="290626" y="234668"/>
                  <a:pt x="289244" y="217328"/>
                </a:cubicBezTo>
                <a:cubicBezTo>
                  <a:pt x="289069" y="213531"/>
                  <a:pt x="285846" y="210597"/>
                  <a:pt x="282053" y="210777"/>
                </a:cubicBezTo>
                <a:cubicBezTo>
                  <a:pt x="281396" y="210808"/>
                  <a:pt x="280738" y="210933"/>
                  <a:pt x="280124" y="211145"/>
                </a:cubicBezTo>
                <a:close/>
                <a:moveTo>
                  <a:pt x="262343" y="485926"/>
                </a:moveTo>
                <a:cubicBezTo>
                  <a:pt x="249561" y="505373"/>
                  <a:pt x="221563" y="498423"/>
                  <a:pt x="201985" y="498094"/>
                </a:cubicBezTo>
                <a:lnTo>
                  <a:pt x="122574" y="496822"/>
                </a:lnTo>
                <a:cubicBezTo>
                  <a:pt x="100891" y="496450"/>
                  <a:pt x="59782" y="502523"/>
                  <a:pt x="50486" y="476147"/>
                </a:cubicBezTo>
                <a:cubicBezTo>
                  <a:pt x="47351" y="346113"/>
                  <a:pt x="32552" y="214478"/>
                  <a:pt x="41234" y="84421"/>
                </a:cubicBezTo>
                <a:cubicBezTo>
                  <a:pt x="43602" y="54889"/>
                  <a:pt x="77410" y="55920"/>
                  <a:pt x="97229" y="55920"/>
                </a:cubicBezTo>
                <a:cubicBezTo>
                  <a:pt x="145463" y="55064"/>
                  <a:pt x="194202" y="54494"/>
                  <a:pt x="242348" y="58945"/>
                </a:cubicBezTo>
                <a:cubicBezTo>
                  <a:pt x="254319" y="60436"/>
                  <a:pt x="258572" y="66794"/>
                  <a:pt x="260480" y="79642"/>
                </a:cubicBezTo>
                <a:cubicBezTo>
                  <a:pt x="271968" y="193540"/>
                  <a:pt x="272976" y="469724"/>
                  <a:pt x="262343" y="485926"/>
                </a:cubicBezTo>
                <a:close/>
                <a:moveTo>
                  <a:pt x="238993" y="117593"/>
                </a:moveTo>
                <a:cubicBezTo>
                  <a:pt x="242808" y="113493"/>
                  <a:pt x="241010" y="104746"/>
                  <a:pt x="233512" y="104855"/>
                </a:cubicBezTo>
                <a:lnTo>
                  <a:pt x="72301" y="107245"/>
                </a:lnTo>
                <a:cubicBezTo>
                  <a:pt x="70218" y="107216"/>
                  <a:pt x="68267" y="108166"/>
                  <a:pt x="66995" y="109810"/>
                </a:cubicBezTo>
                <a:cubicBezTo>
                  <a:pt x="64321" y="111073"/>
                  <a:pt x="62545" y="113682"/>
                  <a:pt x="62347" y="116629"/>
                </a:cubicBezTo>
                <a:cubicBezTo>
                  <a:pt x="57173" y="221143"/>
                  <a:pt x="55047" y="329099"/>
                  <a:pt x="72630" y="431816"/>
                </a:cubicBezTo>
                <a:cubicBezTo>
                  <a:pt x="73858" y="434276"/>
                  <a:pt x="76467" y="435736"/>
                  <a:pt x="79208" y="435499"/>
                </a:cubicBezTo>
                <a:cubicBezTo>
                  <a:pt x="135093" y="433833"/>
                  <a:pt x="190409" y="445475"/>
                  <a:pt x="246338" y="442822"/>
                </a:cubicBezTo>
                <a:cubicBezTo>
                  <a:pt x="253442" y="442493"/>
                  <a:pt x="254998" y="433723"/>
                  <a:pt x="250964" y="429843"/>
                </a:cubicBezTo>
                <a:cubicBezTo>
                  <a:pt x="247018" y="325745"/>
                  <a:pt x="243028" y="221647"/>
                  <a:pt x="238993" y="117549"/>
                </a:cubicBezTo>
                <a:close/>
                <a:moveTo>
                  <a:pt x="84425" y="420613"/>
                </a:moveTo>
                <a:cubicBezTo>
                  <a:pt x="73156" y="321483"/>
                  <a:pt x="70569" y="221560"/>
                  <a:pt x="76664" y="121978"/>
                </a:cubicBezTo>
                <a:lnTo>
                  <a:pt x="224282" y="119786"/>
                </a:lnTo>
                <a:cubicBezTo>
                  <a:pt x="228207" y="222640"/>
                  <a:pt x="232131" y="325489"/>
                  <a:pt x="236077" y="428330"/>
                </a:cubicBezTo>
                <a:cubicBezTo>
                  <a:pt x="185410" y="429317"/>
                  <a:pt x="135115" y="419867"/>
                  <a:pt x="84425" y="4205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0"/>
          <p:cNvSpPr/>
          <p:nvPr/>
        </p:nvSpPr>
        <p:spPr>
          <a:xfrm>
            <a:off x="4627311" y="1528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0"/>
          <p:cNvSpPr/>
          <p:nvPr/>
        </p:nvSpPr>
        <p:spPr>
          <a:xfrm>
            <a:off x="6131386" y="1613495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0"/>
          <p:cNvSpPr/>
          <p:nvPr/>
        </p:nvSpPr>
        <p:spPr>
          <a:xfrm>
            <a:off x="588744" y="2987028"/>
            <a:ext cx="1308033" cy="1164157"/>
          </a:xfrm>
          <a:custGeom>
            <a:rect b="b" l="l" r="r" t="t"/>
            <a:pathLst>
              <a:path extrusionOk="0" h="551733" w="619921">
                <a:moveTo>
                  <a:pt x="187343" y="288424"/>
                </a:moveTo>
                <a:lnTo>
                  <a:pt x="139964" y="281474"/>
                </a:lnTo>
                <a:cubicBezTo>
                  <a:pt x="134614" y="280531"/>
                  <a:pt x="130405" y="285420"/>
                  <a:pt x="130142" y="290244"/>
                </a:cubicBezTo>
                <a:cubicBezTo>
                  <a:pt x="129594" y="293833"/>
                  <a:pt x="132049" y="297194"/>
                  <a:pt x="135645" y="297748"/>
                </a:cubicBezTo>
                <a:cubicBezTo>
                  <a:pt x="135820" y="297775"/>
                  <a:pt x="135996" y="297794"/>
                  <a:pt x="136171" y="297808"/>
                </a:cubicBezTo>
                <a:lnTo>
                  <a:pt x="183550" y="304758"/>
                </a:lnTo>
                <a:cubicBezTo>
                  <a:pt x="188878" y="305678"/>
                  <a:pt x="193087" y="300811"/>
                  <a:pt x="193350" y="295988"/>
                </a:cubicBezTo>
                <a:cubicBezTo>
                  <a:pt x="193898" y="292399"/>
                  <a:pt x="191443" y="289038"/>
                  <a:pt x="187847" y="288483"/>
                </a:cubicBezTo>
                <a:cubicBezTo>
                  <a:pt x="187694" y="288457"/>
                  <a:pt x="187518" y="288437"/>
                  <a:pt x="187343" y="288424"/>
                </a:cubicBezTo>
                <a:close/>
                <a:moveTo>
                  <a:pt x="63666" y="221401"/>
                </a:moveTo>
                <a:cubicBezTo>
                  <a:pt x="65135" y="226202"/>
                  <a:pt x="70682" y="228921"/>
                  <a:pt x="75045" y="225172"/>
                </a:cubicBezTo>
                <a:cubicBezTo>
                  <a:pt x="104490" y="202830"/>
                  <a:pt x="138846" y="189062"/>
                  <a:pt x="171777" y="173671"/>
                </a:cubicBezTo>
                <a:lnTo>
                  <a:pt x="274822" y="125546"/>
                </a:lnTo>
                <a:cubicBezTo>
                  <a:pt x="282123" y="122477"/>
                  <a:pt x="282057" y="109827"/>
                  <a:pt x="274055" y="109081"/>
                </a:cubicBezTo>
                <a:cubicBezTo>
                  <a:pt x="272849" y="109112"/>
                  <a:pt x="271665" y="109403"/>
                  <a:pt x="270590" y="109936"/>
                </a:cubicBezTo>
                <a:lnTo>
                  <a:pt x="162174" y="160582"/>
                </a:lnTo>
                <a:cubicBezTo>
                  <a:pt x="129681" y="175776"/>
                  <a:pt x="95655" y="189698"/>
                  <a:pt x="66780" y="211600"/>
                </a:cubicBezTo>
                <a:cubicBezTo>
                  <a:pt x="63623" y="213775"/>
                  <a:pt x="62329" y="217790"/>
                  <a:pt x="63601" y="221401"/>
                </a:cubicBezTo>
                <a:close/>
                <a:moveTo>
                  <a:pt x="50841" y="184940"/>
                </a:moveTo>
                <a:cubicBezTo>
                  <a:pt x="52441" y="184914"/>
                  <a:pt x="53998" y="184451"/>
                  <a:pt x="55357" y="183603"/>
                </a:cubicBezTo>
                <a:cubicBezTo>
                  <a:pt x="81338" y="168255"/>
                  <a:pt x="108217" y="154070"/>
                  <a:pt x="135228" y="141420"/>
                </a:cubicBezTo>
                <a:cubicBezTo>
                  <a:pt x="139328" y="139462"/>
                  <a:pt x="141477" y="134860"/>
                  <a:pt x="140315" y="130458"/>
                </a:cubicBezTo>
                <a:cubicBezTo>
                  <a:pt x="139986" y="127046"/>
                  <a:pt x="136938" y="124553"/>
                  <a:pt x="133540" y="124886"/>
                </a:cubicBezTo>
                <a:cubicBezTo>
                  <a:pt x="132641" y="124974"/>
                  <a:pt x="131786" y="125250"/>
                  <a:pt x="131019" y="125700"/>
                </a:cubicBezTo>
                <a:cubicBezTo>
                  <a:pt x="102144" y="139227"/>
                  <a:pt x="73752" y="154202"/>
                  <a:pt x="46631" y="170229"/>
                </a:cubicBezTo>
                <a:cubicBezTo>
                  <a:pt x="38694" y="175184"/>
                  <a:pt x="43869" y="184830"/>
                  <a:pt x="50775" y="184940"/>
                </a:cubicBezTo>
                <a:close/>
                <a:moveTo>
                  <a:pt x="398433" y="384629"/>
                </a:moveTo>
                <a:cubicBezTo>
                  <a:pt x="375982" y="369852"/>
                  <a:pt x="352654" y="356467"/>
                  <a:pt x="328559" y="344551"/>
                </a:cubicBezTo>
                <a:cubicBezTo>
                  <a:pt x="327506" y="344020"/>
                  <a:pt x="326344" y="343735"/>
                  <a:pt x="325161" y="343718"/>
                </a:cubicBezTo>
                <a:cubicBezTo>
                  <a:pt x="318123" y="343718"/>
                  <a:pt x="312554" y="355316"/>
                  <a:pt x="320995" y="359701"/>
                </a:cubicBezTo>
                <a:cubicBezTo>
                  <a:pt x="343665" y="370808"/>
                  <a:pt x="365634" y="383307"/>
                  <a:pt x="386769" y="397126"/>
                </a:cubicBezTo>
                <a:cubicBezTo>
                  <a:pt x="393960" y="402563"/>
                  <a:pt x="407202" y="390943"/>
                  <a:pt x="398367" y="384629"/>
                </a:cubicBezTo>
                <a:close/>
                <a:moveTo>
                  <a:pt x="422001" y="401050"/>
                </a:moveTo>
                <a:cubicBezTo>
                  <a:pt x="417441" y="400483"/>
                  <a:pt x="413210" y="403442"/>
                  <a:pt x="412157" y="407913"/>
                </a:cubicBezTo>
                <a:cubicBezTo>
                  <a:pt x="411631" y="412298"/>
                  <a:pt x="413254" y="416310"/>
                  <a:pt x="418252" y="417340"/>
                </a:cubicBezTo>
                <a:cubicBezTo>
                  <a:pt x="419612" y="417292"/>
                  <a:pt x="420927" y="417658"/>
                  <a:pt x="422067" y="418393"/>
                </a:cubicBezTo>
                <a:cubicBezTo>
                  <a:pt x="422703" y="418658"/>
                  <a:pt x="423339" y="418974"/>
                  <a:pt x="423931" y="419335"/>
                </a:cubicBezTo>
                <a:cubicBezTo>
                  <a:pt x="427263" y="422778"/>
                  <a:pt x="433644" y="423084"/>
                  <a:pt x="436647" y="419138"/>
                </a:cubicBezTo>
                <a:cubicBezTo>
                  <a:pt x="439322" y="415806"/>
                  <a:pt x="439979" y="410368"/>
                  <a:pt x="436384" y="407518"/>
                </a:cubicBezTo>
                <a:cubicBezTo>
                  <a:pt x="432240" y="404098"/>
                  <a:pt x="427241" y="401862"/>
                  <a:pt x="421936" y="401050"/>
                </a:cubicBezTo>
                <a:close/>
                <a:moveTo>
                  <a:pt x="618643" y="3668"/>
                </a:moveTo>
                <a:cubicBezTo>
                  <a:pt x="616757" y="241"/>
                  <a:pt x="612460" y="-1007"/>
                  <a:pt x="609018" y="879"/>
                </a:cubicBezTo>
                <a:cubicBezTo>
                  <a:pt x="608623" y="1094"/>
                  <a:pt x="608272" y="1344"/>
                  <a:pt x="607922" y="1629"/>
                </a:cubicBezTo>
                <a:cubicBezTo>
                  <a:pt x="605028" y="3668"/>
                  <a:pt x="601783" y="5838"/>
                  <a:pt x="598823" y="7833"/>
                </a:cubicBezTo>
                <a:cubicBezTo>
                  <a:pt x="598275" y="8173"/>
                  <a:pt x="597617" y="8298"/>
                  <a:pt x="596981" y="8184"/>
                </a:cubicBezTo>
                <a:cubicBezTo>
                  <a:pt x="595293" y="8241"/>
                  <a:pt x="593671" y="8849"/>
                  <a:pt x="592377" y="9916"/>
                </a:cubicBezTo>
                <a:cubicBezTo>
                  <a:pt x="586480" y="14411"/>
                  <a:pt x="579464" y="19848"/>
                  <a:pt x="573544" y="24365"/>
                </a:cubicBezTo>
                <a:cubicBezTo>
                  <a:pt x="418340" y="121096"/>
                  <a:pt x="236344" y="164572"/>
                  <a:pt x="80614" y="257466"/>
                </a:cubicBezTo>
                <a:cubicBezTo>
                  <a:pt x="57177" y="271235"/>
                  <a:pt x="32928" y="285464"/>
                  <a:pt x="5588" y="292392"/>
                </a:cubicBezTo>
                <a:cubicBezTo>
                  <a:pt x="2694" y="292914"/>
                  <a:pt x="480" y="295234"/>
                  <a:pt x="85" y="298136"/>
                </a:cubicBezTo>
                <a:cubicBezTo>
                  <a:pt x="-682" y="303530"/>
                  <a:pt x="3856" y="308024"/>
                  <a:pt x="8636" y="309581"/>
                </a:cubicBezTo>
                <a:cubicBezTo>
                  <a:pt x="71362" y="324577"/>
                  <a:pt x="135798" y="336987"/>
                  <a:pt x="199906" y="346392"/>
                </a:cubicBezTo>
                <a:cubicBezTo>
                  <a:pt x="200980" y="346557"/>
                  <a:pt x="201791" y="347491"/>
                  <a:pt x="201769" y="348585"/>
                </a:cubicBezTo>
                <a:lnTo>
                  <a:pt x="201068" y="538561"/>
                </a:lnTo>
                <a:cubicBezTo>
                  <a:pt x="200695" y="541622"/>
                  <a:pt x="202712" y="544463"/>
                  <a:pt x="205716" y="545139"/>
                </a:cubicBezTo>
                <a:cubicBezTo>
                  <a:pt x="206330" y="545288"/>
                  <a:pt x="206856" y="545695"/>
                  <a:pt x="207141" y="546257"/>
                </a:cubicBezTo>
                <a:cubicBezTo>
                  <a:pt x="208544" y="548697"/>
                  <a:pt x="210956" y="550396"/>
                  <a:pt x="213718" y="550905"/>
                </a:cubicBezTo>
                <a:cubicBezTo>
                  <a:pt x="216897" y="552582"/>
                  <a:pt x="220844" y="551646"/>
                  <a:pt x="222926" y="548712"/>
                </a:cubicBezTo>
                <a:cubicBezTo>
                  <a:pt x="260045" y="503835"/>
                  <a:pt x="299465" y="460922"/>
                  <a:pt x="341034" y="420147"/>
                </a:cubicBezTo>
                <a:cubicBezTo>
                  <a:pt x="341757" y="419445"/>
                  <a:pt x="342854" y="419318"/>
                  <a:pt x="343709" y="419840"/>
                </a:cubicBezTo>
                <a:cubicBezTo>
                  <a:pt x="374534" y="438519"/>
                  <a:pt x="397271" y="452726"/>
                  <a:pt x="427570" y="479167"/>
                </a:cubicBezTo>
                <a:cubicBezTo>
                  <a:pt x="443838" y="493024"/>
                  <a:pt x="464842" y="497036"/>
                  <a:pt x="481286" y="510629"/>
                </a:cubicBezTo>
                <a:cubicBezTo>
                  <a:pt x="485078" y="516110"/>
                  <a:pt x="495163" y="516834"/>
                  <a:pt x="496633" y="508108"/>
                </a:cubicBezTo>
                <a:cubicBezTo>
                  <a:pt x="520991" y="341084"/>
                  <a:pt x="561836" y="176881"/>
                  <a:pt x="618533" y="17897"/>
                </a:cubicBezTo>
                <a:cubicBezTo>
                  <a:pt x="619103" y="16384"/>
                  <a:pt x="619235" y="14748"/>
                  <a:pt x="618950" y="13161"/>
                </a:cubicBezTo>
                <a:cubicBezTo>
                  <a:pt x="618862" y="12707"/>
                  <a:pt x="618928" y="12240"/>
                  <a:pt x="619125" y="11824"/>
                </a:cubicBezTo>
                <a:cubicBezTo>
                  <a:pt x="620353" y="9191"/>
                  <a:pt x="620155" y="6112"/>
                  <a:pt x="618577" y="3668"/>
                </a:cubicBezTo>
                <a:close/>
                <a:moveTo>
                  <a:pt x="202822" y="326266"/>
                </a:moveTo>
                <a:cubicBezTo>
                  <a:pt x="201528" y="327165"/>
                  <a:pt x="200870" y="329752"/>
                  <a:pt x="198853" y="329401"/>
                </a:cubicBezTo>
                <a:cubicBezTo>
                  <a:pt x="146804" y="321640"/>
                  <a:pt x="94405" y="311861"/>
                  <a:pt x="43189" y="300395"/>
                </a:cubicBezTo>
                <a:cubicBezTo>
                  <a:pt x="42005" y="300134"/>
                  <a:pt x="41260" y="298963"/>
                  <a:pt x="41523" y="297779"/>
                </a:cubicBezTo>
                <a:cubicBezTo>
                  <a:pt x="41676" y="297102"/>
                  <a:pt x="42137" y="296534"/>
                  <a:pt x="42773" y="296251"/>
                </a:cubicBezTo>
                <a:cubicBezTo>
                  <a:pt x="60356" y="287922"/>
                  <a:pt x="77457" y="278619"/>
                  <a:pt x="94010" y="268385"/>
                </a:cubicBezTo>
                <a:cubicBezTo>
                  <a:pt x="206615" y="200792"/>
                  <a:pt x="351777" y="154377"/>
                  <a:pt x="474577" y="96453"/>
                </a:cubicBezTo>
                <a:cubicBezTo>
                  <a:pt x="475782" y="96459"/>
                  <a:pt x="476769" y="97446"/>
                  <a:pt x="476747" y="98658"/>
                </a:cubicBezTo>
                <a:cubicBezTo>
                  <a:pt x="476747" y="99318"/>
                  <a:pt x="476440" y="99941"/>
                  <a:pt x="475936" y="100355"/>
                </a:cubicBezTo>
                <a:cubicBezTo>
                  <a:pt x="382954" y="173824"/>
                  <a:pt x="291090" y="249837"/>
                  <a:pt x="202822" y="326266"/>
                </a:cubicBezTo>
                <a:close/>
                <a:moveTo>
                  <a:pt x="221677" y="502627"/>
                </a:moveTo>
                <a:cubicBezTo>
                  <a:pt x="221238" y="503754"/>
                  <a:pt x="219967" y="504304"/>
                  <a:pt x="218827" y="503859"/>
                </a:cubicBezTo>
                <a:cubicBezTo>
                  <a:pt x="217993" y="503528"/>
                  <a:pt x="217445" y="502717"/>
                  <a:pt x="217445" y="501816"/>
                </a:cubicBezTo>
                <a:lnTo>
                  <a:pt x="218059" y="338280"/>
                </a:lnTo>
                <a:cubicBezTo>
                  <a:pt x="218059" y="336767"/>
                  <a:pt x="216919" y="334794"/>
                  <a:pt x="218388" y="333589"/>
                </a:cubicBezTo>
                <a:cubicBezTo>
                  <a:pt x="322573" y="243698"/>
                  <a:pt x="430903" y="154903"/>
                  <a:pt x="540372" y="69902"/>
                </a:cubicBezTo>
                <a:cubicBezTo>
                  <a:pt x="541293" y="69189"/>
                  <a:pt x="542608" y="69323"/>
                  <a:pt x="543376" y="70209"/>
                </a:cubicBezTo>
                <a:cubicBezTo>
                  <a:pt x="544143" y="71097"/>
                  <a:pt x="544077" y="72430"/>
                  <a:pt x="543222" y="73234"/>
                </a:cubicBezTo>
                <a:cubicBezTo>
                  <a:pt x="521298" y="93734"/>
                  <a:pt x="407991" y="200704"/>
                  <a:pt x="388347" y="218331"/>
                </a:cubicBezTo>
                <a:cubicBezTo>
                  <a:pt x="343753" y="259220"/>
                  <a:pt x="297624" y="301491"/>
                  <a:pt x="265877" y="353496"/>
                </a:cubicBezTo>
                <a:cubicBezTo>
                  <a:pt x="263487" y="357223"/>
                  <a:pt x="264912" y="360556"/>
                  <a:pt x="267148" y="363537"/>
                </a:cubicBezTo>
                <a:cubicBezTo>
                  <a:pt x="267653" y="364097"/>
                  <a:pt x="267828" y="364875"/>
                  <a:pt x="267631" y="365598"/>
                </a:cubicBezTo>
                <a:cubicBezTo>
                  <a:pt x="254564" y="411596"/>
                  <a:pt x="239107" y="457681"/>
                  <a:pt x="221677" y="502627"/>
                </a:cubicBezTo>
                <a:close/>
                <a:moveTo>
                  <a:pt x="326608" y="412298"/>
                </a:moveTo>
                <a:cubicBezTo>
                  <a:pt x="297492" y="439923"/>
                  <a:pt x="270678" y="471494"/>
                  <a:pt x="242944" y="499755"/>
                </a:cubicBezTo>
                <a:cubicBezTo>
                  <a:pt x="241738" y="499746"/>
                  <a:pt x="240751" y="498759"/>
                  <a:pt x="240773" y="497547"/>
                </a:cubicBezTo>
                <a:cubicBezTo>
                  <a:pt x="240773" y="497290"/>
                  <a:pt x="240817" y="497036"/>
                  <a:pt x="240905" y="496795"/>
                </a:cubicBezTo>
                <a:cubicBezTo>
                  <a:pt x="255506" y="458230"/>
                  <a:pt x="268727" y="418787"/>
                  <a:pt x="280193" y="379586"/>
                </a:cubicBezTo>
                <a:cubicBezTo>
                  <a:pt x="280522" y="378424"/>
                  <a:pt x="281750" y="377753"/>
                  <a:pt x="282912" y="378091"/>
                </a:cubicBezTo>
                <a:cubicBezTo>
                  <a:pt x="283197" y="378176"/>
                  <a:pt x="283460" y="378319"/>
                  <a:pt x="283701" y="378512"/>
                </a:cubicBezTo>
                <a:cubicBezTo>
                  <a:pt x="297229" y="389525"/>
                  <a:pt x="311436" y="399667"/>
                  <a:pt x="326235" y="408877"/>
                </a:cubicBezTo>
                <a:cubicBezTo>
                  <a:pt x="327266" y="409513"/>
                  <a:pt x="327594" y="410864"/>
                  <a:pt x="326958" y="411894"/>
                </a:cubicBezTo>
                <a:cubicBezTo>
                  <a:pt x="326849" y="412050"/>
                  <a:pt x="326739" y="412192"/>
                  <a:pt x="326608" y="412320"/>
                </a:cubicBezTo>
                <a:close/>
                <a:moveTo>
                  <a:pt x="587795" y="58545"/>
                </a:moveTo>
                <a:cubicBezTo>
                  <a:pt x="539561" y="198994"/>
                  <a:pt x="506959" y="345384"/>
                  <a:pt x="482228" y="489713"/>
                </a:cubicBezTo>
                <a:cubicBezTo>
                  <a:pt x="481592" y="490040"/>
                  <a:pt x="480847" y="490040"/>
                  <a:pt x="480211" y="489713"/>
                </a:cubicBezTo>
                <a:cubicBezTo>
                  <a:pt x="475979" y="487521"/>
                  <a:pt x="471441" y="485328"/>
                  <a:pt x="467057" y="483289"/>
                </a:cubicBezTo>
                <a:cubicBezTo>
                  <a:pt x="457300" y="478795"/>
                  <a:pt x="447105" y="473840"/>
                  <a:pt x="438664" y="466407"/>
                </a:cubicBezTo>
                <a:cubicBezTo>
                  <a:pt x="422023" y="452595"/>
                  <a:pt x="406282" y="439572"/>
                  <a:pt x="388237" y="427930"/>
                </a:cubicBezTo>
                <a:cubicBezTo>
                  <a:pt x="353005" y="405063"/>
                  <a:pt x="315887" y="385637"/>
                  <a:pt x="284403" y="356807"/>
                </a:cubicBezTo>
                <a:cubicBezTo>
                  <a:pt x="283614" y="356090"/>
                  <a:pt x="283460" y="354919"/>
                  <a:pt x="284030" y="354022"/>
                </a:cubicBezTo>
                <a:cubicBezTo>
                  <a:pt x="322925" y="293423"/>
                  <a:pt x="381047" y="247030"/>
                  <a:pt x="433249" y="198007"/>
                </a:cubicBezTo>
                <a:lnTo>
                  <a:pt x="584177" y="56243"/>
                </a:lnTo>
                <a:cubicBezTo>
                  <a:pt x="585032" y="55379"/>
                  <a:pt x="586414" y="55368"/>
                  <a:pt x="587269" y="56219"/>
                </a:cubicBezTo>
                <a:cubicBezTo>
                  <a:pt x="587882" y="56824"/>
                  <a:pt x="588102" y="57736"/>
                  <a:pt x="587795" y="585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0"/>
          <p:cNvSpPr/>
          <p:nvPr/>
        </p:nvSpPr>
        <p:spPr>
          <a:xfrm>
            <a:off x="2010967" y="2871893"/>
            <a:ext cx="1099557" cy="1394425"/>
          </a:xfrm>
          <a:custGeom>
            <a:rect b="b" l="l" r="r" t="t"/>
            <a:pathLst>
              <a:path extrusionOk="0" h="660865" w="521117">
                <a:moveTo>
                  <a:pt x="286048" y="97336"/>
                </a:moveTo>
                <a:cubicBezTo>
                  <a:pt x="277717" y="92820"/>
                  <a:pt x="269429" y="107049"/>
                  <a:pt x="279471" y="112421"/>
                </a:cubicBezTo>
                <a:cubicBezTo>
                  <a:pt x="287934" y="116871"/>
                  <a:pt x="296199" y="102620"/>
                  <a:pt x="286048" y="97336"/>
                </a:cubicBezTo>
                <a:close/>
                <a:moveTo>
                  <a:pt x="245992" y="93960"/>
                </a:moveTo>
                <a:lnTo>
                  <a:pt x="245992" y="93960"/>
                </a:lnTo>
                <a:cubicBezTo>
                  <a:pt x="222752" y="94377"/>
                  <a:pt x="182411" y="100801"/>
                  <a:pt x="173247" y="138927"/>
                </a:cubicBezTo>
                <a:cubicBezTo>
                  <a:pt x="171953" y="143948"/>
                  <a:pt x="175439" y="146974"/>
                  <a:pt x="180460" y="146996"/>
                </a:cubicBezTo>
                <a:cubicBezTo>
                  <a:pt x="184845" y="147206"/>
                  <a:pt x="188813" y="144347"/>
                  <a:pt x="189975" y="140111"/>
                </a:cubicBezTo>
                <a:cubicBezTo>
                  <a:pt x="196114" y="114503"/>
                  <a:pt x="225690" y="110140"/>
                  <a:pt x="242747" y="109833"/>
                </a:cubicBezTo>
                <a:cubicBezTo>
                  <a:pt x="251846" y="110075"/>
                  <a:pt x="257568" y="94135"/>
                  <a:pt x="245992" y="93894"/>
                </a:cubicBezTo>
                <a:close/>
                <a:moveTo>
                  <a:pt x="123697" y="418641"/>
                </a:moveTo>
                <a:cubicBezTo>
                  <a:pt x="120321" y="418557"/>
                  <a:pt x="117207" y="420474"/>
                  <a:pt x="115761" y="423530"/>
                </a:cubicBezTo>
                <a:cubicBezTo>
                  <a:pt x="94340" y="468256"/>
                  <a:pt x="71912" y="513421"/>
                  <a:pt x="49285" y="557401"/>
                </a:cubicBezTo>
                <a:cubicBezTo>
                  <a:pt x="44396" y="566675"/>
                  <a:pt x="59918" y="571915"/>
                  <a:pt x="64873" y="562663"/>
                </a:cubicBezTo>
                <a:cubicBezTo>
                  <a:pt x="87543" y="518595"/>
                  <a:pt x="109906" y="473584"/>
                  <a:pt x="131305" y="428923"/>
                </a:cubicBezTo>
                <a:cubicBezTo>
                  <a:pt x="134199" y="423179"/>
                  <a:pt x="129485" y="418553"/>
                  <a:pt x="123697" y="418575"/>
                </a:cubicBezTo>
                <a:close/>
                <a:moveTo>
                  <a:pt x="516804" y="178128"/>
                </a:moveTo>
                <a:cubicBezTo>
                  <a:pt x="513252" y="167561"/>
                  <a:pt x="498234" y="174993"/>
                  <a:pt x="501194" y="184114"/>
                </a:cubicBezTo>
                <a:cubicBezTo>
                  <a:pt x="508583" y="207630"/>
                  <a:pt x="504965" y="233231"/>
                  <a:pt x="491328" y="253768"/>
                </a:cubicBezTo>
                <a:cubicBezTo>
                  <a:pt x="487250" y="258964"/>
                  <a:pt x="491328" y="267800"/>
                  <a:pt x="497555" y="267909"/>
                </a:cubicBezTo>
                <a:cubicBezTo>
                  <a:pt x="499813" y="267791"/>
                  <a:pt x="501852" y="266524"/>
                  <a:pt x="502948" y="264555"/>
                </a:cubicBezTo>
                <a:cubicBezTo>
                  <a:pt x="520751" y="238158"/>
                  <a:pt x="525684" y="207463"/>
                  <a:pt x="516804" y="178063"/>
                </a:cubicBezTo>
                <a:close/>
                <a:moveTo>
                  <a:pt x="312226" y="61819"/>
                </a:moveTo>
                <a:cubicBezTo>
                  <a:pt x="311349" y="61534"/>
                  <a:pt x="310275" y="61819"/>
                  <a:pt x="309354" y="61446"/>
                </a:cubicBezTo>
                <a:cubicBezTo>
                  <a:pt x="290017" y="53082"/>
                  <a:pt x="269211" y="48734"/>
                  <a:pt x="248141" y="48664"/>
                </a:cubicBezTo>
                <a:cubicBezTo>
                  <a:pt x="186993" y="47151"/>
                  <a:pt x="132182" y="92096"/>
                  <a:pt x="124311" y="150657"/>
                </a:cubicBezTo>
                <a:cubicBezTo>
                  <a:pt x="120496" y="179159"/>
                  <a:pt x="130713" y="207178"/>
                  <a:pt x="141500" y="233334"/>
                </a:cubicBezTo>
                <a:cubicBezTo>
                  <a:pt x="202560" y="370122"/>
                  <a:pt x="356163" y="325593"/>
                  <a:pt x="387493" y="200667"/>
                </a:cubicBezTo>
                <a:cubicBezTo>
                  <a:pt x="403279" y="142632"/>
                  <a:pt x="373308" y="73636"/>
                  <a:pt x="312226" y="61753"/>
                </a:cubicBezTo>
                <a:close/>
                <a:moveTo>
                  <a:pt x="373352" y="187534"/>
                </a:moveTo>
                <a:cubicBezTo>
                  <a:pt x="350770" y="309698"/>
                  <a:pt x="215495" y="343944"/>
                  <a:pt x="161517" y="236733"/>
                </a:cubicBezTo>
                <a:cubicBezTo>
                  <a:pt x="143144" y="197269"/>
                  <a:pt x="126745" y="146250"/>
                  <a:pt x="163403" y="102050"/>
                </a:cubicBezTo>
                <a:cubicBezTo>
                  <a:pt x="183354" y="77933"/>
                  <a:pt x="213105" y="64778"/>
                  <a:pt x="247154" y="64778"/>
                </a:cubicBezTo>
                <a:cubicBezTo>
                  <a:pt x="267281" y="64873"/>
                  <a:pt x="287145" y="69253"/>
                  <a:pt x="305430" y="77626"/>
                </a:cubicBezTo>
                <a:cubicBezTo>
                  <a:pt x="347810" y="82494"/>
                  <a:pt x="383152" y="128250"/>
                  <a:pt x="373352" y="187468"/>
                </a:cubicBezTo>
                <a:close/>
                <a:moveTo>
                  <a:pt x="451513" y="77955"/>
                </a:moveTo>
                <a:cubicBezTo>
                  <a:pt x="445812" y="78284"/>
                  <a:pt x="439827" y="84664"/>
                  <a:pt x="443007" y="91636"/>
                </a:cubicBezTo>
                <a:cubicBezTo>
                  <a:pt x="477691" y="160808"/>
                  <a:pt x="474446" y="229498"/>
                  <a:pt x="434237" y="275386"/>
                </a:cubicBezTo>
                <a:cubicBezTo>
                  <a:pt x="428909" y="281810"/>
                  <a:pt x="434105" y="288409"/>
                  <a:pt x="440200" y="288716"/>
                </a:cubicBezTo>
                <a:cubicBezTo>
                  <a:pt x="442524" y="288648"/>
                  <a:pt x="444716" y="287558"/>
                  <a:pt x="446164" y="285734"/>
                </a:cubicBezTo>
                <a:cubicBezTo>
                  <a:pt x="491065" y="234409"/>
                  <a:pt x="494946" y="158067"/>
                  <a:pt x="456578" y="81551"/>
                </a:cubicBezTo>
                <a:cubicBezTo>
                  <a:pt x="455766" y="79439"/>
                  <a:pt x="453771" y="78019"/>
                  <a:pt x="451513" y="77955"/>
                </a:cubicBezTo>
                <a:close/>
                <a:moveTo>
                  <a:pt x="341890" y="26630"/>
                </a:moveTo>
                <a:cubicBezTo>
                  <a:pt x="340794" y="26496"/>
                  <a:pt x="339961" y="25553"/>
                  <a:pt x="339961" y="24437"/>
                </a:cubicBezTo>
                <a:cubicBezTo>
                  <a:pt x="339983" y="21456"/>
                  <a:pt x="338273" y="18733"/>
                  <a:pt x="335576" y="17465"/>
                </a:cubicBezTo>
                <a:cubicBezTo>
                  <a:pt x="312665" y="5878"/>
                  <a:pt x="287320" y="-90"/>
                  <a:pt x="261646" y="57"/>
                </a:cubicBezTo>
                <a:cubicBezTo>
                  <a:pt x="174737" y="-2398"/>
                  <a:pt x="88684" y="74601"/>
                  <a:pt x="72108" y="157497"/>
                </a:cubicBezTo>
                <a:cubicBezTo>
                  <a:pt x="59305" y="227853"/>
                  <a:pt x="106662" y="290733"/>
                  <a:pt x="155093" y="328509"/>
                </a:cubicBezTo>
                <a:cubicBezTo>
                  <a:pt x="155948" y="329140"/>
                  <a:pt x="156211" y="330280"/>
                  <a:pt x="155751" y="331228"/>
                </a:cubicBezTo>
                <a:lnTo>
                  <a:pt x="137334" y="368806"/>
                </a:lnTo>
                <a:cubicBezTo>
                  <a:pt x="136063" y="371240"/>
                  <a:pt x="133453" y="369289"/>
                  <a:pt x="131678" y="368587"/>
                </a:cubicBezTo>
                <a:cubicBezTo>
                  <a:pt x="128279" y="366965"/>
                  <a:pt x="124969" y="365101"/>
                  <a:pt x="121220" y="366614"/>
                </a:cubicBezTo>
                <a:cubicBezTo>
                  <a:pt x="117295" y="366044"/>
                  <a:pt x="113327" y="365474"/>
                  <a:pt x="109753" y="370999"/>
                </a:cubicBezTo>
                <a:cubicBezTo>
                  <a:pt x="72744" y="437562"/>
                  <a:pt x="31504" y="513508"/>
                  <a:pt x="2323" y="592437"/>
                </a:cubicBezTo>
                <a:cubicBezTo>
                  <a:pt x="87" y="594542"/>
                  <a:pt x="-615" y="597821"/>
                  <a:pt x="569" y="600658"/>
                </a:cubicBezTo>
                <a:cubicBezTo>
                  <a:pt x="13219" y="632723"/>
                  <a:pt x="42664" y="655071"/>
                  <a:pt x="76954" y="658605"/>
                </a:cubicBezTo>
                <a:cubicBezTo>
                  <a:pt x="79059" y="658877"/>
                  <a:pt x="81207" y="658309"/>
                  <a:pt x="82896" y="657026"/>
                </a:cubicBezTo>
                <a:cubicBezTo>
                  <a:pt x="83356" y="656665"/>
                  <a:pt x="83948" y="656507"/>
                  <a:pt x="84540" y="656588"/>
                </a:cubicBezTo>
                <a:cubicBezTo>
                  <a:pt x="85132" y="656669"/>
                  <a:pt x="85658" y="656985"/>
                  <a:pt x="86009" y="657465"/>
                </a:cubicBezTo>
                <a:cubicBezTo>
                  <a:pt x="87807" y="659666"/>
                  <a:pt x="90525" y="660918"/>
                  <a:pt x="93375" y="660863"/>
                </a:cubicBezTo>
                <a:cubicBezTo>
                  <a:pt x="96708" y="660947"/>
                  <a:pt x="99778" y="659022"/>
                  <a:pt x="101159" y="655974"/>
                </a:cubicBezTo>
                <a:lnTo>
                  <a:pt x="212535" y="414322"/>
                </a:lnTo>
                <a:cubicBezTo>
                  <a:pt x="214026" y="411362"/>
                  <a:pt x="213018" y="409937"/>
                  <a:pt x="212755" y="407393"/>
                </a:cubicBezTo>
                <a:cubicBezTo>
                  <a:pt x="213456" y="404068"/>
                  <a:pt x="211439" y="400777"/>
                  <a:pt x="208150" y="399895"/>
                </a:cubicBezTo>
                <a:cubicBezTo>
                  <a:pt x="206331" y="399259"/>
                  <a:pt x="204511" y="398580"/>
                  <a:pt x="202691" y="397900"/>
                </a:cubicBezTo>
                <a:cubicBezTo>
                  <a:pt x="200871" y="397221"/>
                  <a:pt x="196881" y="396563"/>
                  <a:pt x="198306" y="393515"/>
                </a:cubicBezTo>
                <a:lnTo>
                  <a:pt x="215539" y="361527"/>
                </a:lnTo>
                <a:cubicBezTo>
                  <a:pt x="216022" y="360624"/>
                  <a:pt x="217074" y="360177"/>
                  <a:pt x="218060" y="360453"/>
                </a:cubicBezTo>
                <a:cubicBezTo>
                  <a:pt x="232114" y="364522"/>
                  <a:pt x="246672" y="366612"/>
                  <a:pt x="261296" y="366658"/>
                </a:cubicBezTo>
                <a:cubicBezTo>
                  <a:pt x="437657" y="364575"/>
                  <a:pt x="512244" y="101392"/>
                  <a:pt x="341890" y="26630"/>
                </a:cubicBezTo>
                <a:close/>
                <a:moveTo>
                  <a:pt x="194382" y="414694"/>
                </a:moveTo>
                <a:lnTo>
                  <a:pt x="88420" y="644486"/>
                </a:lnTo>
                <a:cubicBezTo>
                  <a:pt x="87916" y="645586"/>
                  <a:pt x="86623" y="646066"/>
                  <a:pt x="85505" y="645560"/>
                </a:cubicBezTo>
                <a:cubicBezTo>
                  <a:pt x="85219" y="645428"/>
                  <a:pt x="84957" y="645233"/>
                  <a:pt x="84759" y="644990"/>
                </a:cubicBezTo>
                <a:cubicBezTo>
                  <a:pt x="83465" y="643543"/>
                  <a:pt x="81646" y="642668"/>
                  <a:pt x="79694" y="642556"/>
                </a:cubicBezTo>
                <a:cubicBezTo>
                  <a:pt x="53144" y="639574"/>
                  <a:pt x="27536" y="622671"/>
                  <a:pt x="18306" y="597150"/>
                </a:cubicBezTo>
                <a:cubicBezTo>
                  <a:pt x="46523" y="522677"/>
                  <a:pt x="81558" y="450964"/>
                  <a:pt x="122951" y="382926"/>
                </a:cubicBezTo>
                <a:cubicBezTo>
                  <a:pt x="145731" y="392836"/>
                  <a:pt x="169125" y="403118"/>
                  <a:pt x="193110" y="411713"/>
                </a:cubicBezTo>
                <a:cubicBezTo>
                  <a:pt x="194250" y="412123"/>
                  <a:pt x="194842" y="413379"/>
                  <a:pt x="194426" y="414517"/>
                </a:cubicBezTo>
                <a:cubicBezTo>
                  <a:pt x="194404" y="414593"/>
                  <a:pt x="194382" y="414666"/>
                  <a:pt x="194338" y="414738"/>
                </a:cubicBezTo>
                <a:close/>
                <a:moveTo>
                  <a:pt x="199600" y="356638"/>
                </a:moveTo>
                <a:lnTo>
                  <a:pt x="182609" y="388144"/>
                </a:lnTo>
                <a:cubicBezTo>
                  <a:pt x="182082" y="389117"/>
                  <a:pt x="180920" y="389549"/>
                  <a:pt x="179890" y="389152"/>
                </a:cubicBezTo>
                <a:cubicBezTo>
                  <a:pt x="170923" y="385622"/>
                  <a:pt x="162043" y="381983"/>
                  <a:pt x="153471" y="378190"/>
                </a:cubicBezTo>
                <a:cubicBezTo>
                  <a:pt x="152353" y="377710"/>
                  <a:pt x="151848" y="376418"/>
                  <a:pt x="152331" y="375307"/>
                </a:cubicBezTo>
                <a:cubicBezTo>
                  <a:pt x="152353" y="375274"/>
                  <a:pt x="152353" y="375241"/>
                  <a:pt x="152375" y="375208"/>
                </a:cubicBezTo>
                <a:lnTo>
                  <a:pt x="169147" y="340984"/>
                </a:lnTo>
                <a:cubicBezTo>
                  <a:pt x="169673" y="339894"/>
                  <a:pt x="170988" y="339436"/>
                  <a:pt x="172085" y="339962"/>
                </a:cubicBezTo>
                <a:cubicBezTo>
                  <a:pt x="172129" y="339993"/>
                  <a:pt x="172194" y="340026"/>
                  <a:pt x="172260" y="340063"/>
                </a:cubicBezTo>
                <a:cubicBezTo>
                  <a:pt x="180679" y="345183"/>
                  <a:pt x="189471" y="349662"/>
                  <a:pt x="198569" y="353459"/>
                </a:cubicBezTo>
                <a:cubicBezTo>
                  <a:pt x="199687" y="353928"/>
                  <a:pt x="200213" y="355213"/>
                  <a:pt x="199753" y="356329"/>
                </a:cubicBezTo>
                <a:cubicBezTo>
                  <a:pt x="199687" y="356452"/>
                  <a:pt x="199622" y="356570"/>
                  <a:pt x="199556" y="356682"/>
                </a:cubicBezTo>
                <a:close/>
                <a:moveTo>
                  <a:pt x="420227" y="199439"/>
                </a:moveTo>
                <a:cubicBezTo>
                  <a:pt x="409550" y="280560"/>
                  <a:pt x="343206" y="348416"/>
                  <a:pt x="264036" y="348526"/>
                </a:cubicBezTo>
                <a:cubicBezTo>
                  <a:pt x="189712" y="352472"/>
                  <a:pt x="91731" y="264730"/>
                  <a:pt x="87193" y="184640"/>
                </a:cubicBezTo>
                <a:cubicBezTo>
                  <a:pt x="84189" y="141580"/>
                  <a:pt x="113129" y="100318"/>
                  <a:pt x="125714" y="84576"/>
                </a:cubicBezTo>
                <a:cubicBezTo>
                  <a:pt x="174211" y="22793"/>
                  <a:pt x="259169" y="-644"/>
                  <a:pt x="328012" y="34523"/>
                </a:cubicBezTo>
                <a:cubicBezTo>
                  <a:pt x="329020" y="34770"/>
                  <a:pt x="329700" y="35682"/>
                  <a:pt x="329678" y="36715"/>
                </a:cubicBezTo>
                <a:cubicBezTo>
                  <a:pt x="329459" y="39756"/>
                  <a:pt x="331300" y="42567"/>
                  <a:pt x="334173" y="43599"/>
                </a:cubicBezTo>
                <a:cubicBezTo>
                  <a:pt x="393501" y="67914"/>
                  <a:pt x="428887" y="131999"/>
                  <a:pt x="420183" y="1994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0"/>
          <p:cNvSpPr/>
          <p:nvPr/>
        </p:nvSpPr>
        <p:spPr>
          <a:xfrm>
            <a:off x="3224713" y="2769297"/>
            <a:ext cx="984545" cy="1599618"/>
          </a:xfrm>
          <a:custGeom>
            <a:rect b="b" l="l" r="r" t="t"/>
            <a:pathLst>
              <a:path extrusionOk="0" h="758113" w="466609">
                <a:moveTo>
                  <a:pt x="276357" y="649982"/>
                </a:moveTo>
                <a:cubicBezTo>
                  <a:pt x="244632" y="645805"/>
                  <a:pt x="212688" y="643727"/>
                  <a:pt x="180700" y="643755"/>
                </a:cubicBezTo>
                <a:cubicBezTo>
                  <a:pt x="176622" y="643177"/>
                  <a:pt x="172852" y="646011"/>
                  <a:pt x="172281" y="650087"/>
                </a:cubicBezTo>
                <a:cubicBezTo>
                  <a:pt x="172194" y="650605"/>
                  <a:pt x="172172" y="651126"/>
                  <a:pt x="172216" y="651648"/>
                </a:cubicBezTo>
                <a:cubicBezTo>
                  <a:pt x="172018" y="656184"/>
                  <a:pt x="175548" y="660017"/>
                  <a:pt x="180086" y="660208"/>
                </a:cubicBezTo>
                <a:cubicBezTo>
                  <a:pt x="180525" y="660227"/>
                  <a:pt x="180985" y="660210"/>
                  <a:pt x="181424" y="660155"/>
                </a:cubicBezTo>
                <a:cubicBezTo>
                  <a:pt x="212294" y="660238"/>
                  <a:pt x="243098" y="662304"/>
                  <a:pt x="273704" y="666338"/>
                </a:cubicBezTo>
                <a:cubicBezTo>
                  <a:pt x="281707" y="666776"/>
                  <a:pt x="287298" y="651802"/>
                  <a:pt x="276357" y="649982"/>
                </a:cubicBezTo>
                <a:close/>
                <a:moveTo>
                  <a:pt x="130208" y="741934"/>
                </a:moveTo>
                <a:cubicBezTo>
                  <a:pt x="61957" y="738031"/>
                  <a:pt x="20300" y="717948"/>
                  <a:pt x="16398" y="645597"/>
                </a:cubicBezTo>
                <a:cubicBezTo>
                  <a:pt x="15543" y="637288"/>
                  <a:pt x="6203" y="636827"/>
                  <a:pt x="1884" y="641344"/>
                </a:cubicBezTo>
                <a:cubicBezTo>
                  <a:pt x="458" y="642944"/>
                  <a:pt x="-221" y="645088"/>
                  <a:pt x="64" y="647219"/>
                </a:cubicBezTo>
                <a:cubicBezTo>
                  <a:pt x="4449" y="727441"/>
                  <a:pt x="50490" y="753597"/>
                  <a:pt x="126832" y="758114"/>
                </a:cubicBezTo>
                <a:cubicBezTo>
                  <a:pt x="132006" y="757772"/>
                  <a:pt x="136040" y="753532"/>
                  <a:pt x="136128" y="748357"/>
                </a:cubicBezTo>
                <a:cubicBezTo>
                  <a:pt x="136500" y="745170"/>
                  <a:pt x="134198" y="742289"/>
                  <a:pt x="131019" y="741925"/>
                </a:cubicBezTo>
                <a:cubicBezTo>
                  <a:pt x="130756" y="741894"/>
                  <a:pt x="130471" y="741883"/>
                  <a:pt x="130208" y="741890"/>
                </a:cubicBezTo>
                <a:close/>
                <a:moveTo>
                  <a:pt x="220647" y="115264"/>
                </a:moveTo>
                <a:cubicBezTo>
                  <a:pt x="228430" y="116373"/>
                  <a:pt x="236279" y="116871"/>
                  <a:pt x="244150" y="116755"/>
                </a:cubicBezTo>
                <a:cubicBezTo>
                  <a:pt x="254367" y="115330"/>
                  <a:pt x="254783" y="100136"/>
                  <a:pt x="243339" y="100355"/>
                </a:cubicBezTo>
                <a:cubicBezTo>
                  <a:pt x="236586" y="100322"/>
                  <a:pt x="229833" y="99831"/>
                  <a:pt x="223146" y="98886"/>
                </a:cubicBezTo>
                <a:cubicBezTo>
                  <a:pt x="215231" y="98382"/>
                  <a:pt x="209772" y="113247"/>
                  <a:pt x="220647" y="115220"/>
                </a:cubicBezTo>
                <a:close/>
                <a:moveTo>
                  <a:pt x="192649" y="116711"/>
                </a:moveTo>
                <a:cubicBezTo>
                  <a:pt x="203129" y="116492"/>
                  <a:pt x="202296" y="100180"/>
                  <a:pt x="191816" y="100311"/>
                </a:cubicBezTo>
                <a:cubicBezTo>
                  <a:pt x="181336" y="100443"/>
                  <a:pt x="182191" y="116799"/>
                  <a:pt x="192649" y="116667"/>
                </a:cubicBezTo>
                <a:close/>
                <a:moveTo>
                  <a:pt x="170418" y="202721"/>
                </a:moveTo>
                <a:cubicBezTo>
                  <a:pt x="168532" y="198417"/>
                  <a:pt x="163512" y="196459"/>
                  <a:pt x="159215" y="198347"/>
                </a:cubicBezTo>
                <a:cubicBezTo>
                  <a:pt x="158162" y="198808"/>
                  <a:pt x="157219" y="199474"/>
                  <a:pt x="156430" y="200309"/>
                </a:cubicBezTo>
                <a:cubicBezTo>
                  <a:pt x="141521" y="215621"/>
                  <a:pt x="130647" y="234395"/>
                  <a:pt x="124771" y="254945"/>
                </a:cubicBezTo>
                <a:cubicBezTo>
                  <a:pt x="123982" y="256918"/>
                  <a:pt x="124244" y="259153"/>
                  <a:pt x="125428" y="260909"/>
                </a:cubicBezTo>
                <a:cubicBezTo>
                  <a:pt x="129024" y="264507"/>
                  <a:pt x="134856" y="264511"/>
                  <a:pt x="138451" y="260915"/>
                </a:cubicBezTo>
                <a:cubicBezTo>
                  <a:pt x="139548" y="259828"/>
                  <a:pt x="140337" y="258484"/>
                  <a:pt x="140776" y="257006"/>
                </a:cubicBezTo>
                <a:cubicBezTo>
                  <a:pt x="146038" y="239443"/>
                  <a:pt x="155553" y="223457"/>
                  <a:pt x="168510" y="210482"/>
                </a:cubicBezTo>
                <a:cubicBezTo>
                  <a:pt x="170747" y="208571"/>
                  <a:pt x="171514" y="205451"/>
                  <a:pt x="170418" y="202721"/>
                </a:cubicBezTo>
                <a:close/>
                <a:moveTo>
                  <a:pt x="400823" y="36840"/>
                </a:moveTo>
                <a:cubicBezTo>
                  <a:pt x="377714" y="17568"/>
                  <a:pt x="345222" y="15113"/>
                  <a:pt x="313783" y="12723"/>
                </a:cubicBezTo>
                <a:cubicBezTo>
                  <a:pt x="306503" y="12175"/>
                  <a:pt x="299619" y="11649"/>
                  <a:pt x="292888" y="10925"/>
                </a:cubicBezTo>
                <a:cubicBezTo>
                  <a:pt x="287363" y="10223"/>
                  <a:pt x="283154" y="15310"/>
                  <a:pt x="282957" y="20199"/>
                </a:cubicBezTo>
                <a:cubicBezTo>
                  <a:pt x="282496" y="23571"/>
                  <a:pt x="284864" y="26676"/>
                  <a:pt x="288218" y="27138"/>
                </a:cubicBezTo>
                <a:cubicBezTo>
                  <a:pt x="288460" y="27169"/>
                  <a:pt x="288701" y="27189"/>
                  <a:pt x="288942" y="27193"/>
                </a:cubicBezTo>
                <a:cubicBezTo>
                  <a:pt x="295519" y="27917"/>
                  <a:pt x="302645" y="28355"/>
                  <a:pt x="310121" y="28837"/>
                </a:cubicBezTo>
                <a:cubicBezTo>
                  <a:pt x="335554" y="30460"/>
                  <a:pt x="364384" y="32301"/>
                  <a:pt x="384664" y="45982"/>
                </a:cubicBezTo>
                <a:cubicBezTo>
                  <a:pt x="414767" y="66197"/>
                  <a:pt x="420687" y="105749"/>
                  <a:pt x="425444" y="137517"/>
                </a:cubicBezTo>
                <a:cubicBezTo>
                  <a:pt x="425905" y="141696"/>
                  <a:pt x="429522" y="144799"/>
                  <a:pt x="433732" y="144599"/>
                </a:cubicBezTo>
                <a:cubicBezTo>
                  <a:pt x="438621" y="144599"/>
                  <a:pt x="442699" y="141157"/>
                  <a:pt x="441800" y="136114"/>
                </a:cubicBezTo>
                <a:cubicBezTo>
                  <a:pt x="436867" y="102964"/>
                  <a:pt x="430750" y="61746"/>
                  <a:pt x="400823" y="36774"/>
                </a:cubicBezTo>
                <a:close/>
                <a:moveTo>
                  <a:pt x="430838" y="1432"/>
                </a:moveTo>
                <a:cubicBezTo>
                  <a:pt x="423624" y="-4049"/>
                  <a:pt x="410448" y="7527"/>
                  <a:pt x="419239" y="13929"/>
                </a:cubicBezTo>
                <a:cubicBezTo>
                  <a:pt x="441844" y="29013"/>
                  <a:pt x="453354" y="53261"/>
                  <a:pt x="449934" y="78782"/>
                </a:cubicBezTo>
                <a:cubicBezTo>
                  <a:pt x="449210" y="83166"/>
                  <a:pt x="452192" y="87306"/>
                  <a:pt x="456577" y="88027"/>
                </a:cubicBezTo>
                <a:cubicBezTo>
                  <a:pt x="457147" y="88121"/>
                  <a:pt x="457717" y="88152"/>
                  <a:pt x="458309" y="88121"/>
                </a:cubicBezTo>
                <a:cubicBezTo>
                  <a:pt x="462168" y="88312"/>
                  <a:pt x="465500" y="85405"/>
                  <a:pt x="465829" y="81544"/>
                </a:cubicBezTo>
                <a:cubicBezTo>
                  <a:pt x="470104" y="49249"/>
                  <a:pt x="456599" y="18555"/>
                  <a:pt x="430838" y="1366"/>
                </a:cubicBezTo>
                <a:close/>
                <a:moveTo>
                  <a:pt x="348182" y="601748"/>
                </a:moveTo>
                <a:cubicBezTo>
                  <a:pt x="348182" y="599424"/>
                  <a:pt x="330642" y="163257"/>
                  <a:pt x="332001" y="161437"/>
                </a:cubicBezTo>
                <a:cubicBezTo>
                  <a:pt x="336080" y="156592"/>
                  <a:pt x="334633" y="147515"/>
                  <a:pt x="325928" y="147252"/>
                </a:cubicBezTo>
                <a:lnTo>
                  <a:pt x="99448" y="150606"/>
                </a:lnTo>
                <a:cubicBezTo>
                  <a:pt x="96861" y="150674"/>
                  <a:pt x="94449" y="151906"/>
                  <a:pt x="92871" y="153961"/>
                </a:cubicBezTo>
                <a:cubicBezTo>
                  <a:pt x="89823" y="155399"/>
                  <a:pt x="87784" y="158363"/>
                  <a:pt x="87543" y="161722"/>
                </a:cubicBezTo>
                <a:cubicBezTo>
                  <a:pt x="78072" y="307060"/>
                  <a:pt x="81799" y="452957"/>
                  <a:pt x="98637" y="597626"/>
                </a:cubicBezTo>
                <a:cubicBezTo>
                  <a:pt x="98922" y="599878"/>
                  <a:pt x="100040" y="601943"/>
                  <a:pt x="101750" y="603436"/>
                </a:cubicBezTo>
                <a:cubicBezTo>
                  <a:pt x="103087" y="606106"/>
                  <a:pt x="105916" y="607690"/>
                  <a:pt x="108897" y="607426"/>
                </a:cubicBezTo>
                <a:cubicBezTo>
                  <a:pt x="146608" y="606264"/>
                  <a:pt x="185283" y="609619"/>
                  <a:pt x="222357" y="612732"/>
                </a:cubicBezTo>
                <a:cubicBezTo>
                  <a:pt x="261975" y="616130"/>
                  <a:pt x="303631" y="619660"/>
                  <a:pt x="343687" y="617709"/>
                </a:cubicBezTo>
                <a:cubicBezTo>
                  <a:pt x="351997" y="617139"/>
                  <a:pt x="352983" y="607492"/>
                  <a:pt x="348796" y="603261"/>
                </a:cubicBezTo>
                <a:cubicBezTo>
                  <a:pt x="348401" y="602855"/>
                  <a:pt x="348182" y="602311"/>
                  <a:pt x="348182" y="601748"/>
                </a:cubicBezTo>
                <a:close/>
                <a:moveTo>
                  <a:pt x="331103" y="601068"/>
                </a:moveTo>
                <a:cubicBezTo>
                  <a:pt x="330686" y="601496"/>
                  <a:pt x="330138" y="601739"/>
                  <a:pt x="329546" y="601748"/>
                </a:cubicBezTo>
                <a:cubicBezTo>
                  <a:pt x="325928" y="601748"/>
                  <a:pt x="322267" y="601748"/>
                  <a:pt x="318584" y="601748"/>
                </a:cubicBezTo>
                <a:cubicBezTo>
                  <a:pt x="286004" y="601748"/>
                  <a:pt x="253051" y="598942"/>
                  <a:pt x="221173" y="596223"/>
                </a:cubicBezTo>
                <a:cubicBezTo>
                  <a:pt x="186861" y="593307"/>
                  <a:pt x="151321" y="590303"/>
                  <a:pt x="116418" y="590786"/>
                </a:cubicBezTo>
                <a:cubicBezTo>
                  <a:pt x="115300" y="590792"/>
                  <a:pt x="114356" y="589950"/>
                  <a:pt x="114225" y="588834"/>
                </a:cubicBezTo>
                <a:cubicBezTo>
                  <a:pt x="100325" y="450096"/>
                  <a:pt x="90919" y="303815"/>
                  <a:pt x="105455" y="166809"/>
                </a:cubicBezTo>
                <a:lnTo>
                  <a:pt x="312905" y="163761"/>
                </a:lnTo>
                <a:cubicBezTo>
                  <a:pt x="314111" y="163761"/>
                  <a:pt x="315098" y="164743"/>
                  <a:pt x="315098" y="165954"/>
                </a:cubicBezTo>
                <a:cubicBezTo>
                  <a:pt x="314396" y="168036"/>
                  <a:pt x="333076" y="599555"/>
                  <a:pt x="331103" y="601090"/>
                </a:cubicBezTo>
                <a:close/>
                <a:moveTo>
                  <a:pt x="179626" y="229030"/>
                </a:moveTo>
                <a:cubicBezTo>
                  <a:pt x="176447" y="229006"/>
                  <a:pt x="173509" y="230767"/>
                  <a:pt x="172040" y="233591"/>
                </a:cubicBezTo>
                <a:cubicBezTo>
                  <a:pt x="165550" y="245193"/>
                  <a:pt x="160508" y="257550"/>
                  <a:pt x="157022" y="270380"/>
                </a:cubicBezTo>
                <a:cubicBezTo>
                  <a:pt x="155443" y="275554"/>
                  <a:pt x="158951" y="279150"/>
                  <a:pt x="164082" y="279150"/>
                </a:cubicBezTo>
                <a:cubicBezTo>
                  <a:pt x="168225" y="279273"/>
                  <a:pt x="171908" y="276561"/>
                  <a:pt x="173027" y="272573"/>
                </a:cubicBezTo>
                <a:cubicBezTo>
                  <a:pt x="176206" y="261181"/>
                  <a:pt x="180788" y="250229"/>
                  <a:pt x="186664" y="239971"/>
                </a:cubicBezTo>
                <a:cubicBezTo>
                  <a:pt x="190084" y="234249"/>
                  <a:pt x="185524" y="229030"/>
                  <a:pt x="179626" y="229030"/>
                </a:cubicBezTo>
                <a:close/>
                <a:moveTo>
                  <a:pt x="394377" y="296383"/>
                </a:moveTo>
                <a:cubicBezTo>
                  <a:pt x="392338" y="296383"/>
                  <a:pt x="389531" y="297720"/>
                  <a:pt x="389203" y="294607"/>
                </a:cubicBezTo>
                <a:lnTo>
                  <a:pt x="388830" y="271564"/>
                </a:lnTo>
                <a:cubicBezTo>
                  <a:pt x="388786" y="270575"/>
                  <a:pt x="389400" y="269676"/>
                  <a:pt x="390343" y="269372"/>
                </a:cubicBezTo>
                <a:cubicBezTo>
                  <a:pt x="393018" y="268519"/>
                  <a:pt x="394860" y="266050"/>
                  <a:pt x="394925" y="263233"/>
                </a:cubicBezTo>
                <a:lnTo>
                  <a:pt x="401196" y="192592"/>
                </a:lnTo>
                <a:cubicBezTo>
                  <a:pt x="401700" y="187933"/>
                  <a:pt x="398345" y="183743"/>
                  <a:pt x="393697" y="183230"/>
                </a:cubicBezTo>
                <a:cubicBezTo>
                  <a:pt x="393259" y="183184"/>
                  <a:pt x="392842" y="183169"/>
                  <a:pt x="392426" y="183186"/>
                </a:cubicBezTo>
                <a:cubicBezTo>
                  <a:pt x="391483" y="183230"/>
                  <a:pt x="390519" y="183355"/>
                  <a:pt x="389597" y="183559"/>
                </a:cubicBezTo>
                <a:cubicBezTo>
                  <a:pt x="388391" y="183559"/>
                  <a:pt x="387405" y="182577"/>
                  <a:pt x="387405" y="181367"/>
                </a:cubicBezTo>
                <a:cubicBezTo>
                  <a:pt x="387405" y="174789"/>
                  <a:pt x="387230" y="168212"/>
                  <a:pt x="387164" y="162270"/>
                </a:cubicBezTo>
                <a:cubicBezTo>
                  <a:pt x="380587" y="59334"/>
                  <a:pt x="361337" y="59334"/>
                  <a:pt x="304004" y="59334"/>
                </a:cubicBezTo>
                <a:cubicBezTo>
                  <a:pt x="284272" y="59334"/>
                  <a:pt x="266732" y="59466"/>
                  <a:pt x="242615" y="57580"/>
                </a:cubicBezTo>
                <a:cubicBezTo>
                  <a:pt x="212820" y="59641"/>
                  <a:pt x="179823" y="55607"/>
                  <a:pt x="148735" y="55914"/>
                </a:cubicBezTo>
                <a:cubicBezTo>
                  <a:pt x="100851" y="55914"/>
                  <a:pt x="45360" y="62338"/>
                  <a:pt x="41173" y="112392"/>
                </a:cubicBezTo>
                <a:cubicBezTo>
                  <a:pt x="30736" y="229030"/>
                  <a:pt x="37380" y="348651"/>
                  <a:pt x="43825" y="464325"/>
                </a:cubicBezTo>
                <a:cubicBezTo>
                  <a:pt x="47508" y="530493"/>
                  <a:pt x="51323" y="598920"/>
                  <a:pt x="51893" y="666031"/>
                </a:cubicBezTo>
                <a:cubicBezTo>
                  <a:pt x="52113" y="709880"/>
                  <a:pt x="106924" y="714265"/>
                  <a:pt x="146893" y="714111"/>
                </a:cubicBezTo>
                <a:cubicBezTo>
                  <a:pt x="147156" y="714111"/>
                  <a:pt x="294664" y="716457"/>
                  <a:pt x="294905" y="716523"/>
                </a:cubicBezTo>
                <a:cubicBezTo>
                  <a:pt x="304552" y="717900"/>
                  <a:pt x="314287" y="718632"/>
                  <a:pt x="324021" y="718715"/>
                </a:cubicBezTo>
                <a:cubicBezTo>
                  <a:pt x="408233" y="720184"/>
                  <a:pt x="395078" y="644172"/>
                  <a:pt x="394574" y="567567"/>
                </a:cubicBezTo>
                <a:lnTo>
                  <a:pt x="394574" y="567765"/>
                </a:lnTo>
                <a:cubicBezTo>
                  <a:pt x="394224" y="563095"/>
                  <a:pt x="392228" y="460335"/>
                  <a:pt x="390913" y="387501"/>
                </a:cubicBezTo>
                <a:cubicBezTo>
                  <a:pt x="390913" y="386348"/>
                  <a:pt x="391812" y="385390"/>
                  <a:pt x="392952" y="385309"/>
                </a:cubicBezTo>
                <a:cubicBezTo>
                  <a:pt x="397907" y="385089"/>
                  <a:pt x="401963" y="381290"/>
                  <a:pt x="402489" y="376364"/>
                </a:cubicBezTo>
                <a:cubicBezTo>
                  <a:pt x="404112" y="352084"/>
                  <a:pt x="403958" y="327719"/>
                  <a:pt x="402029" y="303464"/>
                </a:cubicBezTo>
                <a:cubicBezTo>
                  <a:pt x="402029" y="299492"/>
                  <a:pt x="398806" y="296275"/>
                  <a:pt x="394838" y="296280"/>
                </a:cubicBezTo>
                <a:cubicBezTo>
                  <a:pt x="394684" y="296280"/>
                  <a:pt x="394530" y="296286"/>
                  <a:pt x="394377" y="296295"/>
                </a:cubicBezTo>
                <a:close/>
                <a:moveTo>
                  <a:pt x="368243" y="681751"/>
                </a:moveTo>
                <a:cubicBezTo>
                  <a:pt x="347349" y="711283"/>
                  <a:pt x="310450" y="699838"/>
                  <a:pt x="281575" y="699838"/>
                </a:cubicBezTo>
                <a:cubicBezTo>
                  <a:pt x="256406" y="699531"/>
                  <a:pt x="160617" y="697361"/>
                  <a:pt x="137180" y="698545"/>
                </a:cubicBezTo>
                <a:cubicBezTo>
                  <a:pt x="109358" y="698545"/>
                  <a:pt x="75572" y="694927"/>
                  <a:pt x="66583" y="666864"/>
                </a:cubicBezTo>
                <a:cubicBezTo>
                  <a:pt x="65114" y="606396"/>
                  <a:pt x="61803" y="544613"/>
                  <a:pt x="58602" y="484890"/>
                </a:cubicBezTo>
                <a:cubicBezTo>
                  <a:pt x="52025" y="363845"/>
                  <a:pt x="45448" y="238677"/>
                  <a:pt x="53582" y="116294"/>
                </a:cubicBezTo>
                <a:cubicBezTo>
                  <a:pt x="57375" y="72950"/>
                  <a:pt x="105543" y="74353"/>
                  <a:pt x="134352" y="74177"/>
                </a:cubicBezTo>
                <a:cubicBezTo>
                  <a:pt x="174868" y="72708"/>
                  <a:pt x="217139" y="73344"/>
                  <a:pt x="258598" y="74177"/>
                </a:cubicBezTo>
                <a:cubicBezTo>
                  <a:pt x="284908" y="74616"/>
                  <a:pt x="312226" y="75076"/>
                  <a:pt x="338601" y="78365"/>
                </a:cubicBezTo>
                <a:cubicBezTo>
                  <a:pt x="357916" y="80755"/>
                  <a:pt x="363398" y="91980"/>
                  <a:pt x="365985" y="109366"/>
                </a:cubicBezTo>
                <a:cubicBezTo>
                  <a:pt x="382055" y="268012"/>
                  <a:pt x="383502" y="658467"/>
                  <a:pt x="368243" y="68175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4323448" y="2885853"/>
            <a:ext cx="1424465" cy="1366506"/>
          </a:xfrm>
          <a:custGeom>
            <a:rect b="b" l="l" r="r" t="t"/>
            <a:pathLst>
              <a:path extrusionOk="0" h="647633" w="675102">
                <a:moveTo>
                  <a:pt x="468951" y="270023"/>
                </a:moveTo>
                <a:cubicBezTo>
                  <a:pt x="465180" y="243253"/>
                  <a:pt x="458669" y="222841"/>
                  <a:pt x="439134" y="210169"/>
                </a:cubicBezTo>
                <a:cubicBezTo>
                  <a:pt x="413175" y="193331"/>
                  <a:pt x="381823" y="189779"/>
                  <a:pt x="360206" y="189779"/>
                </a:cubicBezTo>
                <a:cubicBezTo>
                  <a:pt x="357553" y="189527"/>
                  <a:pt x="354944" y="190746"/>
                  <a:pt x="353453" y="192958"/>
                </a:cubicBezTo>
                <a:cubicBezTo>
                  <a:pt x="353080" y="193517"/>
                  <a:pt x="352488" y="193879"/>
                  <a:pt x="351831" y="193945"/>
                </a:cubicBezTo>
                <a:cubicBezTo>
                  <a:pt x="307609" y="197891"/>
                  <a:pt x="280861" y="218325"/>
                  <a:pt x="268517" y="259718"/>
                </a:cubicBezTo>
                <a:cubicBezTo>
                  <a:pt x="258191" y="296639"/>
                  <a:pt x="263606" y="360571"/>
                  <a:pt x="300637" y="384469"/>
                </a:cubicBezTo>
                <a:cubicBezTo>
                  <a:pt x="321597" y="397777"/>
                  <a:pt x="347402" y="399290"/>
                  <a:pt x="370795" y="399685"/>
                </a:cubicBezTo>
                <a:cubicBezTo>
                  <a:pt x="448825" y="402206"/>
                  <a:pt x="478664" y="335818"/>
                  <a:pt x="468951" y="270023"/>
                </a:cubicBezTo>
                <a:close/>
                <a:moveTo>
                  <a:pt x="371343" y="383373"/>
                </a:moveTo>
                <a:cubicBezTo>
                  <a:pt x="347687" y="383175"/>
                  <a:pt x="322495" y="381312"/>
                  <a:pt x="305965" y="367697"/>
                </a:cubicBezTo>
                <a:cubicBezTo>
                  <a:pt x="286627" y="351845"/>
                  <a:pt x="282462" y="321852"/>
                  <a:pt x="280992" y="300673"/>
                </a:cubicBezTo>
                <a:cubicBezTo>
                  <a:pt x="279633" y="280941"/>
                  <a:pt x="281826" y="253163"/>
                  <a:pt x="299935" y="232707"/>
                </a:cubicBezTo>
                <a:cubicBezTo>
                  <a:pt x="317036" y="213414"/>
                  <a:pt x="342293" y="210541"/>
                  <a:pt x="366674" y="209248"/>
                </a:cubicBezTo>
                <a:cubicBezTo>
                  <a:pt x="368515" y="209198"/>
                  <a:pt x="370269" y="208481"/>
                  <a:pt x="371607" y="207231"/>
                </a:cubicBezTo>
                <a:cubicBezTo>
                  <a:pt x="372045" y="206801"/>
                  <a:pt x="372659" y="206578"/>
                  <a:pt x="373273" y="206617"/>
                </a:cubicBezTo>
                <a:cubicBezTo>
                  <a:pt x="388730" y="207735"/>
                  <a:pt x="417385" y="212054"/>
                  <a:pt x="435560" y="228542"/>
                </a:cubicBezTo>
                <a:cubicBezTo>
                  <a:pt x="451675" y="243099"/>
                  <a:pt x="454152" y="271382"/>
                  <a:pt x="454525" y="294315"/>
                </a:cubicBezTo>
                <a:cubicBezTo>
                  <a:pt x="454832" y="347833"/>
                  <a:pt x="427339" y="384381"/>
                  <a:pt x="371343" y="383373"/>
                </a:cubicBezTo>
                <a:close/>
                <a:moveTo>
                  <a:pt x="96146" y="584224"/>
                </a:moveTo>
                <a:cubicBezTo>
                  <a:pt x="51486" y="546472"/>
                  <a:pt x="22787" y="493202"/>
                  <a:pt x="15815" y="435137"/>
                </a:cubicBezTo>
                <a:cubicBezTo>
                  <a:pt x="15859" y="431977"/>
                  <a:pt x="13316" y="429384"/>
                  <a:pt x="10158" y="429342"/>
                </a:cubicBezTo>
                <a:cubicBezTo>
                  <a:pt x="10049" y="429342"/>
                  <a:pt x="9939" y="429344"/>
                  <a:pt x="9830" y="429348"/>
                </a:cubicBezTo>
                <a:cubicBezTo>
                  <a:pt x="6935" y="429427"/>
                  <a:pt x="4195" y="430706"/>
                  <a:pt x="2266" y="432878"/>
                </a:cubicBezTo>
                <a:cubicBezTo>
                  <a:pt x="534" y="434784"/>
                  <a:pt x="-256" y="437347"/>
                  <a:pt x="73" y="439894"/>
                </a:cubicBezTo>
                <a:cubicBezTo>
                  <a:pt x="7221" y="500470"/>
                  <a:pt x="37038" y="556092"/>
                  <a:pt x="83540" y="595559"/>
                </a:cubicBezTo>
                <a:cubicBezTo>
                  <a:pt x="89964" y="601917"/>
                  <a:pt x="104171" y="591722"/>
                  <a:pt x="96146" y="584224"/>
                </a:cubicBezTo>
                <a:close/>
                <a:moveTo>
                  <a:pt x="381692" y="624367"/>
                </a:moveTo>
                <a:cubicBezTo>
                  <a:pt x="216381" y="661639"/>
                  <a:pt x="57208" y="537086"/>
                  <a:pt x="57603" y="366403"/>
                </a:cubicBezTo>
                <a:cubicBezTo>
                  <a:pt x="57844" y="362233"/>
                  <a:pt x="54643" y="358659"/>
                  <a:pt x="50478" y="358423"/>
                </a:cubicBezTo>
                <a:cubicBezTo>
                  <a:pt x="50192" y="358407"/>
                  <a:pt x="49908" y="358407"/>
                  <a:pt x="49622" y="358423"/>
                </a:cubicBezTo>
                <a:cubicBezTo>
                  <a:pt x="45391" y="358166"/>
                  <a:pt x="41752" y="361387"/>
                  <a:pt x="41488" y="365618"/>
                </a:cubicBezTo>
                <a:cubicBezTo>
                  <a:pt x="41488" y="365857"/>
                  <a:pt x="41488" y="366098"/>
                  <a:pt x="41488" y="366337"/>
                </a:cubicBezTo>
                <a:cubicBezTo>
                  <a:pt x="41291" y="546119"/>
                  <a:pt x="206975" y="680165"/>
                  <a:pt x="382788" y="640701"/>
                </a:cubicBezTo>
                <a:cubicBezTo>
                  <a:pt x="392106" y="638728"/>
                  <a:pt x="390549" y="624609"/>
                  <a:pt x="381692" y="624367"/>
                </a:cubicBezTo>
                <a:close/>
                <a:moveTo>
                  <a:pt x="664343" y="242639"/>
                </a:moveTo>
                <a:cubicBezTo>
                  <a:pt x="655135" y="238693"/>
                  <a:pt x="645313" y="240863"/>
                  <a:pt x="635841" y="240556"/>
                </a:cubicBezTo>
                <a:lnTo>
                  <a:pt x="602779" y="239920"/>
                </a:lnTo>
                <a:cubicBezTo>
                  <a:pt x="601573" y="239920"/>
                  <a:pt x="600587" y="238938"/>
                  <a:pt x="600587" y="237728"/>
                </a:cubicBezTo>
                <a:cubicBezTo>
                  <a:pt x="600477" y="215176"/>
                  <a:pt x="593943" y="193125"/>
                  <a:pt x="581753" y="174147"/>
                </a:cubicBezTo>
                <a:cubicBezTo>
                  <a:pt x="581249" y="173368"/>
                  <a:pt x="581293" y="172358"/>
                  <a:pt x="581863" y="171625"/>
                </a:cubicBezTo>
                <a:lnTo>
                  <a:pt x="598022" y="150841"/>
                </a:lnTo>
                <a:cubicBezTo>
                  <a:pt x="621196" y="125211"/>
                  <a:pt x="612207" y="113766"/>
                  <a:pt x="587059" y="93574"/>
                </a:cubicBezTo>
                <a:cubicBezTo>
                  <a:pt x="572414" y="81976"/>
                  <a:pt x="552923" y="63077"/>
                  <a:pt x="534615" y="62134"/>
                </a:cubicBezTo>
                <a:cubicBezTo>
                  <a:pt x="521220" y="62134"/>
                  <a:pt x="509950" y="79455"/>
                  <a:pt x="501728" y="92105"/>
                </a:cubicBezTo>
                <a:cubicBezTo>
                  <a:pt x="500435" y="93749"/>
                  <a:pt x="498967" y="98069"/>
                  <a:pt x="496269" y="95986"/>
                </a:cubicBezTo>
                <a:cubicBezTo>
                  <a:pt x="479717" y="82123"/>
                  <a:pt x="460225" y="72217"/>
                  <a:pt x="439265" y="67023"/>
                </a:cubicBezTo>
                <a:cubicBezTo>
                  <a:pt x="438257" y="66776"/>
                  <a:pt x="437578" y="65864"/>
                  <a:pt x="437599" y="64831"/>
                </a:cubicBezTo>
                <a:cubicBezTo>
                  <a:pt x="437599" y="62222"/>
                  <a:pt x="437599" y="59503"/>
                  <a:pt x="437599" y="56741"/>
                </a:cubicBezTo>
                <a:cubicBezTo>
                  <a:pt x="437599" y="41394"/>
                  <a:pt x="437819" y="24073"/>
                  <a:pt x="431373" y="11993"/>
                </a:cubicBezTo>
                <a:cubicBezTo>
                  <a:pt x="426988" y="3683"/>
                  <a:pt x="418788" y="0"/>
                  <a:pt x="404888" y="0"/>
                </a:cubicBezTo>
                <a:cubicBezTo>
                  <a:pt x="384257" y="1118"/>
                  <a:pt x="363231" y="2324"/>
                  <a:pt x="342929" y="3442"/>
                </a:cubicBezTo>
                <a:cubicBezTo>
                  <a:pt x="335913" y="3881"/>
                  <a:pt x="327078" y="3113"/>
                  <a:pt x="322101" y="7827"/>
                </a:cubicBezTo>
                <a:cubicBezTo>
                  <a:pt x="310064" y="18943"/>
                  <a:pt x="313923" y="51676"/>
                  <a:pt x="315195" y="62441"/>
                </a:cubicBezTo>
                <a:cubicBezTo>
                  <a:pt x="315326" y="63581"/>
                  <a:pt x="314559" y="64631"/>
                  <a:pt x="313441" y="64853"/>
                </a:cubicBezTo>
                <a:cubicBezTo>
                  <a:pt x="290836" y="69238"/>
                  <a:pt x="270885" y="81143"/>
                  <a:pt x="252710" y="93355"/>
                </a:cubicBezTo>
                <a:cubicBezTo>
                  <a:pt x="251854" y="93936"/>
                  <a:pt x="250692" y="93826"/>
                  <a:pt x="249947" y="93092"/>
                </a:cubicBezTo>
                <a:cubicBezTo>
                  <a:pt x="242975" y="85929"/>
                  <a:pt x="236507" y="78304"/>
                  <a:pt x="230566" y="70268"/>
                </a:cubicBezTo>
                <a:cubicBezTo>
                  <a:pt x="216205" y="47686"/>
                  <a:pt x="177245" y="71715"/>
                  <a:pt x="163696" y="84081"/>
                </a:cubicBezTo>
                <a:cubicBezTo>
                  <a:pt x="150147" y="96446"/>
                  <a:pt x="136093" y="114271"/>
                  <a:pt x="137540" y="128675"/>
                </a:cubicBezTo>
                <a:cubicBezTo>
                  <a:pt x="138439" y="137445"/>
                  <a:pt x="146178" y="145162"/>
                  <a:pt x="151572" y="152222"/>
                </a:cubicBezTo>
                <a:cubicBezTo>
                  <a:pt x="156066" y="158120"/>
                  <a:pt x="161131" y="164368"/>
                  <a:pt x="167094" y="171340"/>
                </a:cubicBezTo>
                <a:cubicBezTo>
                  <a:pt x="167862" y="172241"/>
                  <a:pt x="167774" y="173592"/>
                  <a:pt x="166897" y="174388"/>
                </a:cubicBezTo>
                <a:cubicBezTo>
                  <a:pt x="147844" y="191555"/>
                  <a:pt x="142451" y="216615"/>
                  <a:pt x="139886" y="236544"/>
                </a:cubicBezTo>
                <a:cubicBezTo>
                  <a:pt x="139733" y="237642"/>
                  <a:pt x="138812" y="238460"/>
                  <a:pt x="137694" y="238451"/>
                </a:cubicBezTo>
                <a:cubicBezTo>
                  <a:pt x="129077" y="238326"/>
                  <a:pt x="120461" y="238642"/>
                  <a:pt x="111866" y="239394"/>
                </a:cubicBezTo>
                <a:cubicBezTo>
                  <a:pt x="103359" y="239964"/>
                  <a:pt x="92748" y="240688"/>
                  <a:pt x="86631" y="245599"/>
                </a:cubicBezTo>
                <a:cubicBezTo>
                  <a:pt x="73147" y="256561"/>
                  <a:pt x="73213" y="284274"/>
                  <a:pt x="72863" y="301046"/>
                </a:cubicBezTo>
                <a:cubicBezTo>
                  <a:pt x="72555" y="316525"/>
                  <a:pt x="72073" y="339896"/>
                  <a:pt x="86631" y="348666"/>
                </a:cubicBezTo>
                <a:cubicBezTo>
                  <a:pt x="95555" y="354060"/>
                  <a:pt x="107525" y="356559"/>
                  <a:pt x="124341" y="356559"/>
                </a:cubicBezTo>
                <a:cubicBezTo>
                  <a:pt x="129801" y="356559"/>
                  <a:pt x="135304" y="356296"/>
                  <a:pt x="139338" y="356077"/>
                </a:cubicBezTo>
                <a:cubicBezTo>
                  <a:pt x="140500" y="356011"/>
                  <a:pt x="141509" y="356855"/>
                  <a:pt x="141640" y="358006"/>
                </a:cubicBezTo>
                <a:cubicBezTo>
                  <a:pt x="143898" y="378758"/>
                  <a:pt x="151659" y="398529"/>
                  <a:pt x="164134" y="415273"/>
                </a:cubicBezTo>
                <a:cubicBezTo>
                  <a:pt x="164814" y="416194"/>
                  <a:pt x="164682" y="417483"/>
                  <a:pt x="163806" y="418233"/>
                </a:cubicBezTo>
                <a:cubicBezTo>
                  <a:pt x="150497" y="429721"/>
                  <a:pt x="139382" y="446296"/>
                  <a:pt x="135457" y="460459"/>
                </a:cubicBezTo>
                <a:cubicBezTo>
                  <a:pt x="130327" y="478964"/>
                  <a:pt x="149160" y="495539"/>
                  <a:pt x="162907" y="507663"/>
                </a:cubicBezTo>
                <a:cubicBezTo>
                  <a:pt x="179109" y="522002"/>
                  <a:pt x="196824" y="536757"/>
                  <a:pt x="216973" y="533315"/>
                </a:cubicBezTo>
                <a:cubicBezTo>
                  <a:pt x="231377" y="530728"/>
                  <a:pt x="236441" y="520752"/>
                  <a:pt x="242318" y="509198"/>
                </a:cubicBezTo>
                <a:cubicBezTo>
                  <a:pt x="243545" y="506742"/>
                  <a:pt x="244817" y="504221"/>
                  <a:pt x="246220" y="501765"/>
                </a:cubicBezTo>
                <a:cubicBezTo>
                  <a:pt x="246812" y="500709"/>
                  <a:pt x="248149" y="500329"/>
                  <a:pt x="249202" y="500919"/>
                </a:cubicBezTo>
                <a:cubicBezTo>
                  <a:pt x="249311" y="500974"/>
                  <a:pt x="249399" y="501037"/>
                  <a:pt x="249487" y="501108"/>
                </a:cubicBezTo>
                <a:cubicBezTo>
                  <a:pt x="267903" y="515650"/>
                  <a:pt x="289017" y="526398"/>
                  <a:pt x="311621" y="532723"/>
                </a:cubicBezTo>
                <a:cubicBezTo>
                  <a:pt x="312608" y="532997"/>
                  <a:pt x="313265" y="533902"/>
                  <a:pt x="313221" y="534915"/>
                </a:cubicBezTo>
                <a:cubicBezTo>
                  <a:pt x="313375" y="548969"/>
                  <a:pt x="313857" y="559471"/>
                  <a:pt x="314866" y="570280"/>
                </a:cubicBezTo>
                <a:cubicBezTo>
                  <a:pt x="314581" y="597992"/>
                  <a:pt x="338786" y="600601"/>
                  <a:pt x="363911" y="600689"/>
                </a:cubicBezTo>
                <a:cubicBezTo>
                  <a:pt x="384498" y="600470"/>
                  <a:pt x="409119" y="602136"/>
                  <a:pt x="420345" y="584377"/>
                </a:cubicBezTo>
                <a:cubicBezTo>
                  <a:pt x="429729" y="570017"/>
                  <a:pt x="427580" y="551227"/>
                  <a:pt x="425870" y="536143"/>
                </a:cubicBezTo>
                <a:cubicBezTo>
                  <a:pt x="425716" y="534942"/>
                  <a:pt x="426572" y="533850"/>
                  <a:pt x="427777" y="533703"/>
                </a:cubicBezTo>
                <a:cubicBezTo>
                  <a:pt x="427887" y="533692"/>
                  <a:pt x="427975" y="533688"/>
                  <a:pt x="428062" y="533688"/>
                </a:cubicBezTo>
                <a:cubicBezTo>
                  <a:pt x="454130" y="533247"/>
                  <a:pt x="478905" y="522304"/>
                  <a:pt x="496774" y="503344"/>
                </a:cubicBezTo>
                <a:cubicBezTo>
                  <a:pt x="497607" y="502467"/>
                  <a:pt x="498988" y="502430"/>
                  <a:pt x="499865" y="503265"/>
                </a:cubicBezTo>
                <a:cubicBezTo>
                  <a:pt x="499909" y="503291"/>
                  <a:pt x="499931" y="503318"/>
                  <a:pt x="499953" y="503344"/>
                </a:cubicBezTo>
                <a:lnTo>
                  <a:pt x="501268" y="504703"/>
                </a:lnTo>
                <a:cubicBezTo>
                  <a:pt x="539395" y="546009"/>
                  <a:pt x="559324" y="545132"/>
                  <a:pt x="594952" y="502511"/>
                </a:cubicBezTo>
                <a:cubicBezTo>
                  <a:pt x="607010" y="488589"/>
                  <a:pt x="622160" y="472518"/>
                  <a:pt x="612491" y="454452"/>
                </a:cubicBezTo>
                <a:cubicBezTo>
                  <a:pt x="606594" y="443490"/>
                  <a:pt x="593856" y="433690"/>
                  <a:pt x="573553" y="424679"/>
                </a:cubicBezTo>
                <a:cubicBezTo>
                  <a:pt x="572435" y="424190"/>
                  <a:pt x="571953" y="422894"/>
                  <a:pt x="572435" y="421787"/>
                </a:cubicBezTo>
                <a:cubicBezTo>
                  <a:pt x="572523" y="421596"/>
                  <a:pt x="572633" y="421418"/>
                  <a:pt x="572764" y="421258"/>
                </a:cubicBezTo>
                <a:cubicBezTo>
                  <a:pt x="589054" y="402155"/>
                  <a:pt x="599140" y="378551"/>
                  <a:pt x="601705" y="353577"/>
                </a:cubicBezTo>
                <a:cubicBezTo>
                  <a:pt x="601814" y="352453"/>
                  <a:pt x="602757" y="351597"/>
                  <a:pt x="603897" y="351604"/>
                </a:cubicBezTo>
                <a:cubicBezTo>
                  <a:pt x="613785" y="351604"/>
                  <a:pt x="625230" y="351604"/>
                  <a:pt x="634197" y="351451"/>
                </a:cubicBezTo>
                <a:cubicBezTo>
                  <a:pt x="643669" y="351253"/>
                  <a:pt x="654609" y="352306"/>
                  <a:pt x="661625" y="345728"/>
                </a:cubicBezTo>
                <a:cubicBezTo>
                  <a:pt x="673858" y="333933"/>
                  <a:pt x="673551" y="307865"/>
                  <a:pt x="674275" y="290632"/>
                </a:cubicBezTo>
                <a:cubicBezTo>
                  <a:pt x="674998" y="275043"/>
                  <a:pt x="678178" y="249786"/>
                  <a:pt x="664343" y="242639"/>
                </a:cubicBezTo>
                <a:close/>
                <a:moveTo>
                  <a:pt x="658051" y="289711"/>
                </a:moveTo>
                <a:cubicBezTo>
                  <a:pt x="657722" y="299428"/>
                  <a:pt x="656692" y="309105"/>
                  <a:pt x="654960" y="318673"/>
                </a:cubicBezTo>
                <a:cubicBezTo>
                  <a:pt x="653797" y="326106"/>
                  <a:pt x="652767" y="332508"/>
                  <a:pt x="643011" y="334525"/>
                </a:cubicBezTo>
                <a:cubicBezTo>
                  <a:pt x="636674" y="335704"/>
                  <a:pt x="630229" y="336248"/>
                  <a:pt x="623783" y="336147"/>
                </a:cubicBezTo>
                <a:cubicBezTo>
                  <a:pt x="616394" y="336147"/>
                  <a:pt x="608940" y="335665"/>
                  <a:pt x="601617" y="335292"/>
                </a:cubicBezTo>
                <a:cubicBezTo>
                  <a:pt x="601135" y="335268"/>
                  <a:pt x="600674" y="335082"/>
                  <a:pt x="600302" y="334766"/>
                </a:cubicBezTo>
                <a:cubicBezTo>
                  <a:pt x="597298" y="332747"/>
                  <a:pt x="593373" y="332747"/>
                  <a:pt x="590370" y="334766"/>
                </a:cubicBezTo>
                <a:cubicBezTo>
                  <a:pt x="590085" y="334926"/>
                  <a:pt x="589778" y="335031"/>
                  <a:pt x="589471" y="335073"/>
                </a:cubicBezTo>
                <a:cubicBezTo>
                  <a:pt x="586950" y="335301"/>
                  <a:pt x="584779" y="336956"/>
                  <a:pt x="583902" y="339326"/>
                </a:cubicBezTo>
                <a:cubicBezTo>
                  <a:pt x="582718" y="342440"/>
                  <a:pt x="583244" y="345948"/>
                  <a:pt x="585283" y="348579"/>
                </a:cubicBezTo>
                <a:cubicBezTo>
                  <a:pt x="585612" y="375107"/>
                  <a:pt x="572128" y="400803"/>
                  <a:pt x="553756" y="418737"/>
                </a:cubicBezTo>
                <a:cubicBezTo>
                  <a:pt x="549590" y="420710"/>
                  <a:pt x="545841" y="426652"/>
                  <a:pt x="548384" y="431059"/>
                </a:cubicBezTo>
                <a:cubicBezTo>
                  <a:pt x="549480" y="434303"/>
                  <a:pt x="551958" y="436934"/>
                  <a:pt x="554721" y="436869"/>
                </a:cubicBezTo>
                <a:cubicBezTo>
                  <a:pt x="555948" y="437000"/>
                  <a:pt x="557242" y="435882"/>
                  <a:pt x="558491" y="436430"/>
                </a:cubicBezTo>
                <a:cubicBezTo>
                  <a:pt x="568204" y="440377"/>
                  <a:pt x="580614" y="445989"/>
                  <a:pt x="590304" y="454343"/>
                </a:cubicBezTo>
                <a:cubicBezTo>
                  <a:pt x="605849" y="466445"/>
                  <a:pt x="592957" y="481354"/>
                  <a:pt x="583157" y="491855"/>
                </a:cubicBezTo>
                <a:cubicBezTo>
                  <a:pt x="572589" y="502818"/>
                  <a:pt x="559434" y="522791"/>
                  <a:pt x="542289" y="516477"/>
                </a:cubicBezTo>
                <a:cubicBezTo>
                  <a:pt x="528433" y="510754"/>
                  <a:pt x="516265" y="495166"/>
                  <a:pt x="505193" y="484226"/>
                </a:cubicBezTo>
                <a:cubicBezTo>
                  <a:pt x="503768" y="482851"/>
                  <a:pt x="501860" y="482068"/>
                  <a:pt x="499887" y="482033"/>
                </a:cubicBezTo>
                <a:cubicBezTo>
                  <a:pt x="496861" y="480865"/>
                  <a:pt x="493441" y="482005"/>
                  <a:pt x="491709" y="484752"/>
                </a:cubicBezTo>
                <a:cubicBezTo>
                  <a:pt x="476647" y="505021"/>
                  <a:pt x="452946" y="517025"/>
                  <a:pt x="427690" y="517156"/>
                </a:cubicBezTo>
                <a:cubicBezTo>
                  <a:pt x="423853" y="517376"/>
                  <a:pt x="419841" y="516148"/>
                  <a:pt x="416114" y="517310"/>
                </a:cubicBezTo>
                <a:cubicBezTo>
                  <a:pt x="405524" y="518647"/>
                  <a:pt x="408681" y="528272"/>
                  <a:pt x="409536" y="536275"/>
                </a:cubicBezTo>
                <a:cubicBezTo>
                  <a:pt x="410895" y="546667"/>
                  <a:pt x="412321" y="557454"/>
                  <a:pt x="410281" y="567276"/>
                </a:cubicBezTo>
                <a:cubicBezTo>
                  <a:pt x="404844" y="588367"/>
                  <a:pt x="380925" y="583697"/>
                  <a:pt x="368625" y="583851"/>
                </a:cubicBezTo>
                <a:cubicBezTo>
                  <a:pt x="360907" y="583680"/>
                  <a:pt x="353190" y="582948"/>
                  <a:pt x="345582" y="581658"/>
                </a:cubicBezTo>
                <a:cubicBezTo>
                  <a:pt x="337799" y="580409"/>
                  <a:pt x="333501" y="579707"/>
                  <a:pt x="331331" y="569556"/>
                </a:cubicBezTo>
                <a:cubicBezTo>
                  <a:pt x="328371" y="555722"/>
                  <a:pt x="329512" y="540046"/>
                  <a:pt x="329512" y="525707"/>
                </a:cubicBezTo>
                <a:cubicBezTo>
                  <a:pt x="329512" y="525707"/>
                  <a:pt x="329512" y="524896"/>
                  <a:pt x="329512" y="524896"/>
                </a:cubicBezTo>
                <a:cubicBezTo>
                  <a:pt x="329512" y="522328"/>
                  <a:pt x="327911" y="520035"/>
                  <a:pt x="325499" y="519152"/>
                </a:cubicBezTo>
                <a:cubicBezTo>
                  <a:pt x="298970" y="512986"/>
                  <a:pt x="274371" y="500389"/>
                  <a:pt x="253850" y="482472"/>
                </a:cubicBezTo>
                <a:cubicBezTo>
                  <a:pt x="252184" y="480895"/>
                  <a:pt x="249859" y="480255"/>
                  <a:pt x="247623" y="480762"/>
                </a:cubicBezTo>
                <a:cubicBezTo>
                  <a:pt x="244247" y="480301"/>
                  <a:pt x="241638" y="480367"/>
                  <a:pt x="239270" y="483700"/>
                </a:cubicBezTo>
                <a:cubicBezTo>
                  <a:pt x="233109" y="492097"/>
                  <a:pt x="230500" y="504901"/>
                  <a:pt x="223134" y="512355"/>
                </a:cubicBezTo>
                <a:cubicBezTo>
                  <a:pt x="210220" y="525093"/>
                  <a:pt x="191672" y="509790"/>
                  <a:pt x="181477" y="501020"/>
                </a:cubicBezTo>
                <a:cubicBezTo>
                  <a:pt x="169725" y="491044"/>
                  <a:pt x="149577" y="476903"/>
                  <a:pt x="152427" y="460898"/>
                </a:cubicBezTo>
                <a:cubicBezTo>
                  <a:pt x="154838" y="448905"/>
                  <a:pt x="168103" y="434457"/>
                  <a:pt x="176741" y="428011"/>
                </a:cubicBezTo>
                <a:cubicBezTo>
                  <a:pt x="178714" y="426628"/>
                  <a:pt x="180008" y="424464"/>
                  <a:pt x="180271" y="422070"/>
                </a:cubicBezTo>
                <a:cubicBezTo>
                  <a:pt x="180337" y="421506"/>
                  <a:pt x="180600" y="420989"/>
                  <a:pt x="181039" y="420623"/>
                </a:cubicBezTo>
                <a:cubicBezTo>
                  <a:pt x="183713" y="418430"/>
                  <a:pt x="185423" y="414637"/>
                  <a:pt x="182376" y="410910"/>
                </a:cubicBezTo>
                <a:cubicBezTo>
                  <a:pt x="168103" y="394144"/>
                  <a:pt x="159465" y="373325"/>
                  <a:pt x="157645" y="351385"/>
                </a:cubicBezTo>
                <a:cubicBezTo>
                  <a:pt x="159837" y="345487"/>
                  <a:pt x="157645" y="338384"/>
                  <a:pt x="150366" y="338844"/>
                </a:cubicBezTo>
                <a:cubicBezTo>
                  <a:pt x="136071" y="339743"/>
                  <a:pt x="118005" y="340466"/>
                  <a:pt x="105026" y="337222"/>
                </a:cubicBezTo>
                <a:cubicBezTo>
                  <a:pt x="88144" y="333341"/>
                  <a:pt x="88758" y="314727"/>
                  <a:pt x="89196" y="301134"/>
                </a:cubicBezTo>
                <a:cubicBezTo>
                  <a:pt x="89722" y="288483"/>
                  <a:pt x="88560" y="266054"/>
                  <a:pt x="98142" y="257877"/>
                </a:cubicBezTo>
                <a:cubicBezTo>
                  <a:pt x="101562" y="255268"/>
                  <a:pt x="109104" y="255048"/>
                  <a:pt x="117698" y="255026"/>
                </a:cubicBezTo>
                <a:cubicBezTo>
                  <a:pt x="128310" y="254763"/>
                  <a:pt x="137781" y="254325"/>
                  <a:pt x="148590" y="255026"/>
                </a:cubicBezTo>
                <a:cubicBezTo>
                  <a:pt x="156417" y="255640"/>
                  <a:pt x="161613" y="244919"/>
                  <a:pt x="156724" y="240205"/>
                </a:cubicBezTo>
                <a:cubicBezTo>
                  <a:pt x="156154" y="239727"/>
                  <a:pt x="155869" y="238993"/>
                  <a:pt x="155956" y="238254"/>
                </a:cubicBezTo>
                <a:cubicBezTo>
                  <a:pt x="158566" y="216965"/>
                  <a:pt x="163477" y="195479"/>
                  <a:pt x="181740" y="182610"/>
                </a:cubicBezTo>
                <a:cubicBezTo>
                  <a:pt x="186125" y="178729"/>
                  <a:pt x="190313" y="172261"/>
                  <a:pt x="185489" y="166539"/>
                </a:cubicBezTo>
                <a:cubicBezTo>
                  <a:pt x="177881" y="158186"/>
                  <a:pt x="172466" y="150731"/>
                  <a:pt x="165494" y="142751"/>
                </a:cubicBezTo>
                <a:cubicBezTo>
                  <a:pt x="161394" y="138190"/>
                  <a:pt x="156724" y="133016"/>
                  <a:pt x="155518" y="128324"/>
                </a:cubicBezTo>
                <a:cubicBezTo>
                  <a:pt x="151133" y="111618"/>
                  <a:pt x="179635" y="91272"/>
                  <a:pt x="180907" y="90417"/>
                </a:cubicBezTo>
                <a:cubicBezTo>
                  <a:pt x="191145" y="83686"/>
                  <a:pt x="206449" y="73272"/>
                  <a:pt x="217674" y="81143"/>
                </a:cubicBezTo>
                <a:cubicBezTo>
                  <a:pt x="222300" y="84826"/>
                  <a:pt x="225764" y="91732"/>
                  <a:pt x="229667" y="96205"/>
                </a:cubicBezTo>
                <a:cubicBezTo>
                  <a:pt x="234359" y="101480"/>
                  <a:pt x="239336" y="106488"/>
                  <a:pt x="244576" y="111201"/>
                </a:cubicBezTo>
                <a:cubicBezTo>
                  <a:pt x="247119" y="113655"/>
                  <a:pt x="251109" y="113815"/>
                  <a:pt x="253850" y="111574"/>
                </a:cubicBezTo>
                <a:cubicBezTo>
                  <a:pt x="274108" y="98003"/>
                  <a:pt x="296603" y="82239"/>
                  <a:pt x="324008" y="79718"/>
                </a:cubicBezTo>
                <a:cubicBezTo>
                  <a:pt x="330213" y="78885"/>
                  <a:pt x="332230" y="73820"/>
                  <a:pt x="331309" y="68755"/>
                </a:cubicBezTo>
                <a:cubicBezTo>
                  <a:pt x="331178" y="66979"/>
                  <a:pt x="332383" y="65423"/>
                  <a:pt x="331923" y="63493"/>
                </a:cubicBezTo>
                <a:cubicBezTo>
                  <a:pt x="330235" y="49813"/>
                  <a:pt x="328788" y="34137"/>
                  <a:pt x="332844" y="21420"/>
                </a:cubicBezTo>
                <a:cubicBezTo>
                  <a:pt x="333085" y="20668"/>
                  <a:pt x="333699" y="20098"/>
                  <a:pt x="334467" y="19929"/>
                </a:cubicBezTo>
                <a:cubicBezTo>
                  <a:pt x="342425" y="18307"/>
                  <a:pt x="350077" y="19009"/>
                  <a:pt x="357838" y="18987"/>
                </a:cubicBezTo>
                <a:cubicBezTo>
                  <a:pt x="370883" y="18548"/>
                  <a:pt x="383928" y="17737"/>
                  <a:pt x="397083" y="17408"/>
                </a:cubicBezTo>
                <a:cubicBezTo>
                  <a:pt x="404625" y="17255"/>
                  <a:pt x="411948" y="14470"/>
                  <a:pt x="417758" y="22889"/>
                </a:cubicBezTo>
                <a:cubicBezTo>
                  <a:pt x="419950" y="26529"/>
                  <a:pt x="419358" y="33501"/>
                  <a:pt x="419533" y="38236"/>
                </a:cubicBezTo>
                <a:cubicBezTo>
                  <a:pt x="420257" y="49966"/>
                  <a:pt x="420849" y="62923"/>
                  <a:pt x="421529" y="74719"/>
                </a:cubicBezTo>
                <a:cubicBezTo>
                  <a:pt x="422099" y="81669"/>
                  <a:pt x="427229" y="81472"/>
                  <a:pt x="429443" y="81801"/>
                </a:cubicBezTo>
                <a:cubicBezTo>
                  <a:pt x="452771" y="86738"/>
                  <a:pt x="474279" y="98055"/>
                  <a:pt x="491556" y="114490"/>
                </a:cubicBezTo>
                <a:cubicBezTo>
                  <a:pt x="492784" y="115748"/>
                  <a:pt x="494472" y="116474"/>
                  <a:pt x="496226" y="116507"/>
                </a:cubicBezTo>
                <a:cubicBezTo>
                  <a:pt x="497761" y="116682"/>
                  <a:pt x="499229" y="115542"/>
                  <a:pt x="500786" y="115301"/>
                </a:cubicBezTo>
                <a:cubicBezTo>
                  <a:pt x="506727" y="115674"/>
                  <a:pt x="508350" y="110061"/>
                  <a:pt x="511748" y="105128"/>
                </a:cubicBezTo>
                <a:cubicBezTo>
                  <a:pt x="518326" y="94648"/>
                  <a:pt x="527337" y="80332"/>
                  <a:pt x="536216" y="80003"/>
                </a:cubicBezTo>
                <a:cubicBezTo>
                  <a:pt x="540601" y="79564"/>
                  <a:pt x="550884" y="87545"/>
                  <a:pt x="557439" y="92368"/>
                </a:cubicBezTo>
                <a:cubicBezTo>
                  <a:pt x="568182" y="99774"/>
                  <a:pt x="578267" y="108117"/>
                  <a:pt x="587542" y="117296"/>
                </a:cubicBezTo>
                <a:cubicBezTo>
                  <a:pt x="594119" y="123589"/>
                  <a:pt x="595983" y="126242"/>
                  <a:pt x="589953" y="135581"/>
                </a:cubicBezTo>
                <a:cubicBezTo>
                  <a:pt x="584406" y="143803"/>
                  <a:pt x="578399" y="151700"/>
                  <a:pt x="571953" y="159238"/>
                </a:cubicBezTo>
                <a:cubicBezTo>
                  <a:pt x="568884" y="162943"/>
                  <a:pt x="565727" y="166780"/>
                  <a:pt x="562789" y="170551"/>
                </a:cubicBezTo>
                <a:cubicBezTo>
                  <a:pt x="558404" y="176361"/>
                  <a:pt x="561714" y="182237"/>
                  <a:pt x="567174" y="184035"/>
                </a:cubicBezTo>
                <a:cubicBezTo>
                  <a:pt x="567722" y="184175"/>
                  <a:pt x="568182" y="184521"/>
                  <a:pt x="568489" y="184999"/>
                </a:cubicBezTo>
                <a:cubicBezTo>
                  <a:pt x="579956" y="203341"/>
                  <a:pt x="585415" y="224797"/>
                  <a:pt x="584143" y="246388"/>
                </a:cubicBezTo>
                <a:cubicBezTo>
                  <a:pt x="583551" y="249407"/>
                  <a:pt x="585525" y="252332"/>
                  <a:pt x="588550" y="252919"/>
                </a:cubicBezTo>
                <a:cubicBezTo>
                  <a:pt x="588638" y="252937"/>
                  <a:pt x="588726" y="252952"/>
                  <a:pt x="588813" y="252965"/>
                </a:cubicBezTo>
                <a:cubicBezTo>
                  <a:pt x="589296" y="253064"/>
                  <a:pt x="589734" y="253318"/>
                  <a:pt x="590041" y="253689"/>
                </a:cubicBezTo>
                <a:cubicBezTo>
                  <a:pt x="591598" y="255414"/>
                  <a:pt x="593834" y="256381"/>
                  <a:pt x="596158" y="256342"/>
                </a:cubicBezTo>
                <a:lnTo>
                  <a:pt x="611505" y="256627"/>
                </a:lnTo>
                <a:cubicBezTo>
                  <a:pt x="621919" y="256818"/>
                  <a:pt x="632333" y="257028"/>
                  <a:pt x="642747" y="257263"/>
                </a:cubicBezTo>
                <a:cubicBezTo>
                  <a:pt x="645817" y="257548"/>
                  <a:pt x="657262" y="254917"/>
                  <a:pt x="656122" y="260222"/>
                </a:cubicBezTo>
                <a:cubicBezTo>
                  <a:pt x="656626" y="261632"/>
                  <a:pt x="656933" y="263110"/>
                  <a:pt x="657020" y="264607"/>
                </a:cubicBezTo>
                <a:cubicBezTo>
                  <a:pt x="657744" y="272676"/>
                  <a:pt x="658292" y="281182"/>
                  <a:pt x="658051" y="289711"/>
                </a:cubicBezTo>
                <a:close/>
                <a:moveTo>
                  <a:pt x="434968" y="405231"/>
                </a:moveTo>
                <a:cubicBezTo>
                  <a:pt x="424488" y="405451"/>
                  <a:pt x="425344" y="421763"/>
                  <a:pt x="435824" y="421631"/>
                </a:cubicBezTo>
                <a:cubicBezTo>
                  <a:pt x="446304" y="421499"/>
                  <a:pt x="445448" y="405122"/>
                  <a:pt x="434968" y="405231"/>
                </a:cubicBezTo>
                <a:close/>
                <a:moveTo>
                  <a:pt x="485198" y="192081"/>
                </a:moveTo>
                <a:cubicBezTo>
                  <a:pt x="458187" y="157002"/>
                  <a:pt x="410961" y="154963"/>
                  <a:pt x="373010" y="153340"/>
                </a:cubicBezTo>
                <a:lnTo>
                  <a:pt x="372615" y="153340"/>
                </a:lnTo>
                <a:cubicBezTo>
                  <a:pt x="363845" y="152814"/>
                  <a:pt x="357772" y="168819"/>
                  <a:pt x="368778" y="169586"/>
                </a:cubicBezTo>
                <a:cubicBezTo>
                  <a:pt x="403858" y="171099"/>
                  <a:pt x="447707" y="171428"/>
                  <a:pt x="471078" y="201465"/>
                </a:cubicBezTo>
                <a:cubicBezTo>
                  <a:pt x="497059" y="235623"/>
                  <a:pt x="503812" y="267085"/>
                  <a:pt x="497804" y="308084"/>
                </a:cubicBezTo>
                <a:cubicBezTo>
                  <a:pt x="497147" y="312565"/>
                  <a:pt x="500238" y="316731"/>
                  <a:pt x="504732" y="317389"/>
                </a:cubicBezTo>
                <a:cubicBezTo>
                  <a:pt x="505259" y="317468"/>
                  <a:pt x="505785" y="317494"/>
                  <a:pt x="506311" y="317468"/>
                </a:cubicBezTo>
                <a:cubicBezTo>
                  <a:pt x="510170" y="317667"/>
                  <a:pt x="513458" y="314736"/>
                  <a:pt x="513700" y="310890"/>
                </a:cubicBezTo>
                <a:cubicBezTo>
                  <a:pt x="520628" y="264454"/>
                  <a:pt x="513480" y="229572"/>
                  <a:pt x="485198" y="192081"/>
                </a:cubicBezTo>
                <a:close/>
                <a:moveTo>
                  <a:pt x="490109" y="341168"/>
                </a:moveTo>
                <a:cubicBezTo>
                  <a:pt x="486031" y="341006"/>
                  <a:pt x="482391" y="343764"/>
                  <a:pt x="481448" y="347745"/>
                </a:cubicBezTo>
                <a:cubicBezTo>
                  <a:pt x="478445" y="359740"/>
                  <a:pt x="471889" y="370545"/>
                  <a:pt x="462615" y="378725"/>
                </a:cubicBezTo>
                <a:cubicBezTo>
                  <a:pt x="459524" y="381378"/>
                  <a:pt x="460247" y="387692"/>
                  <a:pt x="463207" y="390169"/>
                </a:cubicBezTo>
                <a:cubicBezTo>
                  <a:pt x="466825" y="393348"/>
                  <a:pt x="471276" y="391945"/>
                  <a:pt x="474915" y="388722"/>
                </a:cubicBezTo>
                <a:cubicBezTo>
                  <a:pt x="486053" y="378433"/>
                  <a:pt x="493902" y="365064"/>
                  <a:pt x="497431" y="350311"/>
                </a:cubicBezTo>
                <a:cubicBezTo>
                  <a:pt x="498857" y="344983"/>
                  <a:pt x="495261" y="341278"/>
                  <a:pt x="490109" y="3412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5862103" y="3004540"/>
            <a:ext cx="1278732" cy="1129133"/>
          </a:xfrm>
          <a:custGeom>
            <a:rect b="b" l="l" r="r" t="t"/>
            <a:pathLst>
              <a:path extrusionOk="0" h="535134" w="606034">
                <a:moveTo>
                  <a:pt x="177085" y="119688"/>
                </a:moveTo>
                <a:cubicBezTo>
                  <a:pt x="179760" y="119526"/>
                  <a:pt x="182303" y="118388"/>
                  <a:pt x="184189" y="116487"/>
                </a:cubicBezTo>
                <a:lnTo>
                  <a:pt x="209928" y="92677"/>
                </a:lnTo>
                <a:cubicBezTo>
                  <a:pt x="214313" y="88533"/>
                  <a:pt x="211090" y="79149"/>
                  <a:pt x="204776" y="79522"/>
                </a:cubicBezTo>
                <a:cubicBezTo>
                  <a:pt x="202101" y="79684"/>
                  <a:pt x="199558" y="80822"/>
                  <a:pt x="197672" y="82723"/>
                </a:cubicBezTo>
                <a:lnTo>
                  <a:pt x="171933" y="106555"/>
                </a:lnTo>
                <a:cubicBezTo>
                  <a:pt x="167526" y="110589"/>
                  <a:pt x="170771" y="119973"/>
                  <a:pt x="177085" y="119688"/>
                </a:cubicBezTo>
                <a:close/>
                <a:moveTo>
                  <a:pt x="8441" y="292410"/>
                </a:moveTo>
                <a:cubicBezTo>
                  <a:pt x="10765" y="292353"/>
                  <a:pt x="12958" y="291384"/>
                  <a:pt x="14558" y="289713"/>
                </a:cubicBezTo>
                <a:cubicBezTo>
                  <a:pt x="55447" y="248824"/>
                  <a:pt x="101774" y="202475"/>
                  <a:pt x="142291" y="152312"/>
                </a:cubicBezTo>
                <a:cubicBezTo>
                  <a:pt x="144461" y="149922"/>
                  <a:pt x="144965" y="146445"/>
                  <a:pt x="143541" y="143542"/>
                </a:cubicBezTo>
                <a:cubicBezTo>
                  <a:pt x="142203" y="140694"/>
                  <a:pt x="139418" y="138813"/>
                  <a:pt x="136283" y="138653"/>
                </a:cubicBezTo>
                <a:cubicBezTo>
                  <a:pt x="133959" y="138740"/>
                  <a:pt x="131811" y="139898"/>
                  <a:pt x="130474" y="141788"/>
                </a:cubicBezTo>
                <a:cubicBezTo>
                  <a:pt x="89803" y="192214"/>
                  <a:pt x="43389" y="238563"/>
                  <a:pt x="2412" y="279518"/>
                </a:cubicBezTo>
                <a:cubicBezTo>
                  <a:pt x="-3201" y="284561"/>
                  <a:pt x="1886" y="292410"/>
                  <a:pt x="8441" y="292410"/>
                </a:cubicBezTo>
                <a:close/>
                <a:moveTo>
                  <a:pt x="597401" y="53783"/>
                </a:moveTo>
                <a:cubicBezTo>
                  <a:pt x="593827" y="43237"/>
                  <a:pt x="578787" y="50626"/>
                  <a:pt x="581790" y="59746"/>
                </a:cubicBezTo>
                <a:cubicBezTo>
                  <a:pt x="591568" y="91368"/>
                  <a:pt x="592226" y="125106"/>
                  <a:pt x="583720" y="157091"/>
                </a:cubicBezTo>
                <a:cubicBezTo>
                  <a:pt x="582207" y="162266"/>
                  <a:pt x="585759" y="165861"/>
                  <a:pt x="590911" y="165861"/>
                </a:cubicBezTo>
                <a:cubicBezTo>
                  <a:pt x="595011" y="165990"/>
                  <a:pt x="598650" y="163259"/>
                  <a:pt x="599681" y="159284"/>
                </a:cubicBezTo>
                <a:cubicBezTo>
                  <a:pt x="608867" y="124582"/>
                  <a:pt x="608078" y="87990"/>
                  <a:pt x="597401" y="53717"/>
                </a:cubicBezTo>
                <a:close/>
                <a:moveTo>
                  <a:pt x="436321" y="54287"/>
                </a:moveTo>
                <a:cubicBezTo>
                  <a:pt x="415164" y="41768"/>
                  <a:pt x="387539" y="46592"/>
                  <a:pt x="369977" y="63824"/>
                </a:cubicBezTo>
                <a:cubicBezTo>
                  <a:pt x="367697" y="65580"/>
                  <a:pt x="366864" y="68632"/>
                  <a:pt x="367938" y="71301"/>
                </a:cubicBezTo>
                <a:cubicBezTo>
                  <a:pt x="369912" y="75721"/>
                  <a:pt x="375107" y="77696"/>
                  <a:pt x="379536" y="75714"/>
                </a:cubicBezTo>
                <a:cubicBezTo>
                  <a:pt x="380501" y="75278"/>
                  <a:pt x="381400" y="74666"/>
                  <a:pt x="382145" y="73910"/>
                </a:cubicBezTo>
                <a:cubicBezTo>
                  <a:pt x="389008" y="67306"/>
                  <a:pt x="398194" y="63647"/>
                  <a:pt x="407709" y="63715"/>
                </a:cubicBezTo>
                <a:cubicBezTo>
                  <a:pt x="415208" y="63763"/>
                  <a:pt x="422574" y="65782"/>
                  <a:pt x="429042" y="69568"/>
                </a:cubicBezTo>
                <a:cubicBezTo>
                  <a:pt x="430116" y="70233"/>
                  <a:pt x="431344" y="70597"/>
                  <a:pt x="432594" y="70621"/>
                </a:cubicBezTo>
                <a:cubicBezTo>
                  <a:pt x="439237" y="70424"/>
                  <a:pt x="444301" y="59111"/>
                  <a:pt x="436321" y="54221"/>
                </a:cubicBezTo>
                <a:close/>
                <a:moveTo>
                  <a:pt x="522748" y="1866"/>
                </a:moveTo>
                <a:cubicBezTo>
                  <a:pt x="515820" y="-4602"/>
                  <a:pt x="503520" y="7237"/>
                  <a:pt x="511566" y="14691"/>
                </a:cubicBezTo>
                <a:cubicBezTo>
                  <a:pt x="561620" y="57817"/>
                  <a:pt x="546448" y="145011"/>
                  <a:pt x="519700" y="193113"/>
                </a:cubicBezTo>
                <a:cubicBezTo>
                  <a:pt x="516302" y="198682"/>
                  <a:pt x="520862" y="204076"/>
                  <a:pt x="526760" y="204076"/>
                </a:cubicBezTo>
                <a:cubicBezTo>
                  <a:pt x="529939" y="204104"/>
                  <a:pt x="532854" y="202328"/>
                  <a:pt x="534302" y="199493"/>
                </a:cubicBezTo>
                <a:cubicBezTo>
                  <a:pt x="563571" y="146721"/>
                  <a:pt x="579357" y="50604"/>
                  <a:pt x="522748" y="1800"/>
                </a:cubicBezTo>
                <a:close/>
                <a:moveTo>
                  <a:pt x="495386" y="41154"/>
                </a:moveTo>
                <a:cubicBezTo>
                  <a:pt x="462893" y="1690"/>
                  <a:pt x="369385" y="-17647"/>
                  <a:pt x="338713" y="33897"/>
                </a:cubicBezTo>
                <a:cubicBezTo>
                  <a:pt x="321436" y="49245"/>
                  <a:pt x="303129" y="64350"/>
                  <a:pt x="285699" y="79193"/>
                </a:cubicBezTo>
                <a:cubicBezTo>
                  <a:pt x="244986" y="113505"/>
                  <a:pt x="202890" y="149001"/>
                  <a:pt x="164741" y="186799"/>
                </a:cubicBezTo>
                <a:cubicBezTo>
                  <a:pt x="152266" y="199164"/>
                  <a:pt x="141896" y="213525"/>
                  <a:pt x="131855" y="227425"/>
                </a:cubicBezTo>
                <a:cubicBezTo>
                  <a:pt x="121813" y="241325"/>
                  <a:pt x="111509" y="255598"/>
                  <a:pt x="98968" y="267986"/>
                </a:cubicBezTo>
                <a:cubicBezTo>
                  <a:pt x="79477" y="287389"/>
                  <a:pt x="58671" y="306200"/>
                  <a:pt x="38544" y="324376"/>
                </a:cubicBezTo>
                <a:cubicBezTo>
                  <a:pt x="29160" y="332839"/>
                  <a:pt x="19469" y="341608"/>
                  <a:pt x="10042" y="350312"/>
                </a:cubicBezTo>
                <a:cubicBezTo>
                  <a:pt x="6117" y="353733"/>
                  <a:pt x="6907" y="358556"/>
                  <a:pt x="11072" y="361275"/>
                </a:cubicBezTo>
                <a:cubicBezTo>
                  <a:pt x="11642" y="361683"/>
                  <a:pt x="12015" y="362312"/>
                  <a:pt x="12081" y="363007"/>
                </a:cubicBezTo>
                <a:lnTo>
                  <a:pt x="12081" y="363357"/>
                </a:lnTo>
                <a:cubicBezTo>
                  <a:pt x="12103" y="363917"/>
                  <a:pt x="12059" y="364478"/>
                  <a:pt x="11927" y="365024"/>
                </a:cubicBezTo>
                <a:lnTo>
                  <a:pt x="1908" y="525424"/>
                </a:lnTo>
                <a:cubicBezTo>
                  <a:pt x="1798" y="526952"/>
                  <a:pt x="2127" y="528480"/>
                  <a:pt x="2894" y="529809"/>
                </a:cubicBezTo>
                <a:cubicBezTo>
                  <a:pt x="3903" y="533163"/>
                  <a:pt x="7126" y="535367"/>
                  <a:pt x="10612" y="535115"/>
                </a:cubicBezTo>
                <a:cubicBezTo>
                  <a:pt x="72000" y="533514"/>
                  <a:pt x="129618" y="514242"/>
                  <a:pt x="178751" y="496308"/>
                </a:cubicBezTo>
                <a:cubicBezTo>
                  <a:pt x="182237" y="495139"/>
                  <a:pt x="184495" y="491761"/>
                  <a:pt x="184254" y="488086"/>
                </a:cubicBezTo>
                <a:cubicBezTo>
                  <a:pt x="183553" y="486332"/>
                  <a:pt x="474141" y="196029"/>
                  <a:pt x="474776" y="194714"/>
                </a:cubicBezTo>
                <a:cubicBezTo>
                  <a:pt x="476508" y="193195"/>
                  <a:pt x="477386" y="190928"/>
                  <a:pt x="477122" y="188641"/>
                </a:cubicBezTo>
                <a:cubicBezTo>
                  <a:pt x="477013" y="187843"/>
                  <a:pt x="477320" y="187042"/>
                  <a:pt x="477978" y="186558"/>
                </a:cubicBezTo>
                <a:cubicBezTo>
                  <a:pt x="523975" y="154110"/>
                  <a:pt x="533512" y="83030"/>
                  <a:pt x="495386" y="41088"/>
                </a:cubicBezTo>
                <a:close/>
                <a:moveTo>
                  <a:pt x="31243" y="352154"/>
                </a:moveTo>
                <a:cubicBezTo>
                  <a:pt x="56587" y="328892"/>
                  <a:pt x="82196" y="305871"/>
                  <a:pt x="107277" y="281864"/>
                </a:cubicBezTo>
                <a:cubicBezTo>
                  <a:pt x="120432" y="269301"/>
                  <a:pt x="131175" y="254371"/>
                  <a:pt x="141611" y="239922"/>
                </a:cubicBezTo>
                <a:cubicBezTo>
                  <a:pt x="171713" y="194604"/>
                  <a:pt x="216659" y="160994"/>
                  <a:pt x="257088" y="125717"/>
                </a:cubicBezTo>
                <a:lnTo>
                  <a:pt x="260311" y="122911"/>
                </a:lnTo>
                <a:cubicBezTo>
                  <a:pt x="261231" y="122115"/>
                  <a:pt x="262612" y="122211"/>
                  <a:pt x="263402" y="123126"/>
                </a:cubicBezTo>
                <a:cubicBezTo>
                  <a:pt x="263490" y="123229"/>
                  <a:pt x="263577" y="123341"/>
                  <a:pt x="263643" y="123459"/>
                </a:cubicBezTo>
                <a:cubicBezTo>
                  <a:pt x="274342" y="141766"/>
                  <a:pt x="283638" y="156346"/>
                  <a:pt x="292890" y="169501"/>
                </a:cubicBezTo>
                <a:cubicBezTo>
                  <a:pt x="293548" y="170419"/>
                  <a:pt x="293395" y="171678"/>
                  <a:pt x="292540" y="172417"/>
                </a:cubicBezTo>
                <a:cubicBezTo>
                  <a:pt x="221723" y="233016"/>
                  <a:pt x="155972" y="300390"/>
                  <a:pt x="93158" y="366822"/>
                </a:cubicBezTo>
                <a:cubicBezTo>
                  <a:pt x="72658" y="364272"/>
                  <a:pt x="52334" y="360613"/>
                  <a:pt x="32230" y="355859"/>
                </a:cubicBezTo>
                <a:cubicBezTo>
                  <a:pt x="31046" y="355563"/>
                  <a:pt x="30344" y="354373"/>
                  <a:pt x="30629" y="353198"/>
                </a:cubicBezTo>
                <a:cubicBezTo>
                  <a:pt x="30739" y="352801"/>
                  <a:pt x="30958" y="352439"/>
                  <a:pt x="31243" y="352154"/>
                </a:cubicBezTo>
                <a:close/>
                <a:moveTo>
                  <a:pt x="301792" y="185264"/>
                </a:moveTo>
                <a:cubicBezTo>
                  <a:pt x="302712" y="184469"/>
                  <a:pt x="304094" y="184561"/>
                  <a:pt x="304883" y="185473"/>
                </a:cubicBezTo>
                <a:cubicBezTo>
                  <a:pt x="304905" y="185499"/>
                  <a:pt x="304927" y="185523"/>
                  <a:pt x="304949" y="185549"/>
                </a:cubicBezTo>
                <a:cubicBezTo>
                  <a:pt x="314114" y="197327"/>
                  <a:pt x="324243" y="208327"/>
                  <a:pt x="335227" y="218436"/>
                </a:cubicBezTo>
                <a:cubicBezTo>
                  <a:pt x="336082" y="219219"/>
                  <a:pt x="336169" y="220521"/>
                  <a:pt x="335446" y="221418"/>
                </a:cubicBezTo>
                <a:cubicBezTo>
                  <a:pt x="279780" y="289143"/>
                  <a:pt x="220386" y="357350"/>
                  <a:pt x="154196" y="413959"/>
                </a:cubicBezTo>
                <a:cubicBezTo>
                  <a:pt x="138826" y="415676"/>
                  <a:pt x="123721" y="419072"/>
                  <a:pt x="109097" y="424089"/>
                </a:cubicBezTo>
                <a:cubicBezTo>
                  <a:pt x="107957" y="424490"/>
                  <a:pt x="106707" y="423889"/>
                  <a:pt x="106291" y="422747"/>
                </a:cubicBezTo>
                <a:cubicBezTo>
                  <a:pt x="106203" y="422475"/>
                  <a:pt x="106159" y="422186"/>
                  <a:pt x="106181" y="421896"/>
                </a:cubicBezTo>
                <a:lnTo>
                  <a:pt x="108614" y="375153"/>
                </a:lnTo>
                <a:cubicBezTo>
                  <a:pt x="108636" y="374649"/>
                  <a:pt x="108834" y="374166"/>
                  <a:pt x="109184" y="373794"/>
                </a:cubicBezTo>
                <a:cubicBezTo>
                  <a:pt x="169609" y="307200"/>
                  <a:pt x="233914" y="244248"/>
                  <a:pt x="301792" y="185264"/>
                </a:cubicBezTo>
                <a:close/>
                <a:moveTo>
                  <a:pt x="60030" y="512510"/>
                </a:moveTo>
                <a:cubicBezTo>
                  <a:pt x="59482" y="514330"/>
                  <a:pt x="56719" y="514111"/>
                  <a:pt x="55272" y="514396"/>
                </a:cubicBezTo>
                <a:cubicBezTo>
                  <a:pt x="52203" y="514155"/>
                  <a:pt x="53365" y="511261"/>
                  <a:pt x="53430" y="509178"/>
                </a:cubicBezTo>
                <a:cubicBezTo>
                  <a:pt x="53430" y="508268"/>
                  <a:pt x="54000" y="507457"/>
                  <a:pt x="54856" y="507139"/>
                </a:cubicBezTo>
                <a:cubicBezTo>
                  <a:pt x="56785" y="506240"/>
                  <a:pt x="58451" y="509331"/>
                  <a:pt x="59591" y="510318"/>
                </a:cubicBezTo>
                <a:cubicBezTo>
                  <a:pt x="60118" y="510914"/>
                  <a:pt x="60293" y="511754"/>
                  <a:pt x="60030" y="512510"/>
                </a:cubicBezTo>
                <a:close/>
                <a:moveTo>
                  <a:pt x="158976" y="486332"/>
                </a:moveTo>
                <a:cubicBezTo>
                  <a:pt x="133521" y="495628"/>
                  <a:pt x="107496" y="503352"/>
                  <a:pt x="81099" y="509463"/>
                </a:cubicBezTo>
                <a:cubicBezTo>
                  <a:pt x="80529" y="509594"/>
                  <a:pt x="79937" y="509491"/>
                  <a:pt x="79433" y="509178"/>
                </a:cubicBezTo>
                <a:cubicBezTo>
                  <a:pt x="77986" y="508016"/>
                  <a:pt x="78227" y="505341"/>
                  <a:pt x="76539" y="503960"/>
                </a:cubicBezTo>
                <a:lnTo>
                  <a:pt x="27428" y="449280"/>
                </a:lnTo>
                <a:cubicBezTo>
                  <a:pt x="26178" y="447416"/>
                  <a:pt x="23196" y="447657"/>
                  <a:pt x="23240" y="445158"/>
                </a:cubicBezTo>
                <a:lnTo>
                  <a:pt x="27625" y="374583"/>
                </a:lnTo>
                <a:cubicBezTo>
                  <a:pt x="27691" y="373373"/>
                  <a:pt x="28721" y="372445"/>
                  <a:pt x="29927" y="372509"/>
                </a:cubicBezTo>
                <a:cubicBezTo>
                  <a:pt x="30059" y="372515"/>
                  <a:pt x="30191" y="372535"/>
                  <a:pt x="30322" y="372566"/>
                </a:cubicBezTo>
                <a:cubicBezTo>
                  <a:pt x="49966" y="377139"/>
                  <a:pt x="69808" y="380674"/>
                  <a:pt x="89825" y="383155"/>
                </a:cubicBezTo>
                <a:cubicBezTo>
                  <a:pt x="90922" y="383289"/>
                  <a:pt x="91755" y="384232"/>
                  <a:pt x="91755" y="385348"/>
                </a:cubicBezTo>
                <a:lnTo>
                  <a:pt x="89146" y="435555"/>
                </a:lnTo>
                <a:cubicBezTo>
                  <a:pt x="88992" y="437454"/>
                  <a:pt x="89562" y="439342"/>
                  <a:pt x="90746" y="440839"/>
                </a:cubicBezTo>
                <a:cubicBezTo>
                  <a:pt x="91689" y="444220"/>
                  <a:pt x="95219" y="446189"/>
                  <a:pt x="98595" y="445235"/>
                </a:cubicBezTo>
                <a:cubicBezTo>
                  <a:pt x="99056" y="445105"/>
                  <a:pt x="99494" y="444926"/>
                  <a:pt x="99910" y="444698"/>
                </a:cubicBezTo>
                <a:cubicBezTo>
                  <a:pt x="115784" y="437916"/>
                  <a:pt x="132491" y="433292"/>
                  <a:pt x="149592" y="430951"/>
                </a:cubicBezTo>
                <a:cubicBezTo>
                  <a:pt x="150797" y="430780"/>
                  <a:pt x="151893" y="431611"/>
                  <a:pt x="152069" y="432810"/>
                </a:cubicBezTo>
                <a:cubicBezTo>
                  <a:pt x="152091" y="432869"/>
                  <a:pt x="152091" y="432931"/>
                  <a:pt x="152091" y="432990"/>
                </a:cubicBezTo>
                <a:cubicBezTo>
                  <a:pt x="153099" y="450089"/>
                  <a:pt x="155862" y="467041"/>
                  <a:pt x="160357" y="483570"/>
                </a:cubicBezTo>
                <a:cubicBezTo>
                  <a:pt x="160729" y="484714"/>
                  <a:pt x="160115" y="485946"/>
                  <a:pt x="158976" y="486332"/>
                </a:cubicBezTo>
                <a:close/>
                <a:moveTo>
                  <a:pt x="390411" y="257330"/>
                </a:moveTo>
                <a:lnTo>
                  <a:pt x="177743" y="471292"/>
                </a:lnTo>
                <a:cubicBezTo>
                  <a:pt x="176888" y="472147"/>
                  <a:pt x="175506" y="472145"/>
                  <a:pt x="174651" y="471288"/>
                </a:cubicBezTo>
                <a:cubicBezTo>
                  <a:pt x="174345" y="471000"/>
                  <a:pt x="174147" y="470637"/>
                  <a:pt x="174059" y="470240"/>
                </a:cubicBezTo>
                <a:cubicBezTo>
                  <a:pt x="170595" y="455342"/>
                  <a:pt x="168622" y="440142"/>
                  <a:pt x="168118" y="424856"/>
                </a:cubicBezTo>
                <a:cubicBezTo>
                  <a:pt x="168096" y="424218"/>
                  <a:pt x="168359" y="423602"/>
                  <a:pt x="168820" y="423168"/>
                </a:cubicBezTo>
                <a:cubicBezTo>
                  <a:pt x="233738" y="364300"/>
                  <a:pt x="292803" y="297321"/>
                  <a:pt x="349061" y="230758"/>
                </a:cubicBezTo>
                <a:cubicBezTo>
                  <a:pt x="349544" y="230771"/>
                  <a:pt x="350004" y="230931"/>
                  <a:pt x="350398" y="231218"/>
                </a:cubicBezTo>
                <a:cubicBezTo>
                  <a:pt x="362457" y="240376"/>
                  <a:pt x="375634" y="247951"/>
                  <a:pt x="389622" y="253757"/>
                </a:cubicBezTo>
                <a:cubicBezTo>
                  <a:pt x="390762" y="254191"/>
                  <a:pt x="391310" y="255458"/>
                  <a:pt x="390893" y="256589"/>
                </a:cubicBezTo>
                <a:cubicBezTo>
                  <a:pt x="390784" y="256866"/>
                  <a:pt x="390608" y="257118"/>
                  <a:pt x="390411" y="257330"/>
                </a:cubicBezTo>
                <a:close/>
                <a:moveTo>
                  <a:pt x="433317" y="214139"/>
                </a:moveTo>
                <a:lnTo>
                  <a:pt x="406745" y="240887"/>
                </a:lnTo>
                <a:cubicBezTo>
                  <a:pt x="344194" y="223588"/>
                  <a:pt x="306089" y="161586"/>
                  <a:pt x="276184" y="111401"/>
                </a:cubicBezTo>
                <a:cubicBezTo>
                  <a:pt x="275658" y="110488"/>
                  <a:pt x="275855" y="109329"/>
                  <a:pt x="276644" y="108638"/>
                </a:cubicBezTo>
                <a:lnTo>
                  <a:pt x="297736" y="90309"/>
                </a:lnTo>
                <a:cubicBezTo>
                  <a:pt x="298657" y="89511"/>
                  <a:pt x="300038" y="89603"/>
                  <a:pt x="300827" y="90513"/>
                </a:cubicBezTo>
                <a:cubicBezTo>
                  <a:pt x="300980" y="90675"/>
                  <a:pt x="301090" y="90857"/>
                  <a:pt x="301178" y="91055"/>
                </a:cubicBezTo>
                <a:cubicBezTo>
                  <a:pt x="305431" y="100482"/>
                  <a:pt x="312557" y="108090"/>
                  <a:pt x="320077" y="115698"/>
                </a:cubicBezTo>
                <a:cubicBezTo>
                  <a:pt x="329592" y="125279"/>
                  <a:pt x="339392" y="134904"/>
                  <a:pt x="348864" y="144200"/>
                </a:cubicBezTo>
                <a:cubicBezTo>
                  <a:pt x="374735" y="168317"/>
                  <a:pt x="398150" y="198595"/>
                  <a:pt x="432462" y="210522"/>
                </a:cubicBezTo>
                <a:cubicBezTo>
                  <a:pt x="433624" y="210874"/>
                  <a:pt x="434282" y="212098"/>
                  <a:pt x="433931" y="213258"/>
                </a:cubicBezTo>
                <a:cubicBezTo>
                  <a:pt x="433821" y="213617"/>
                  <a:pt x="433602" y="213944"/>
                  <a:pt x="433339" y="214205"/>
                </a:cubicBezTo>
                <a:close/>
                <a:moveTo>
                  <a:pt x="501722" y="121508"/>
                </a:moveTo>
                <a:cubicBezTo>
                  <a:pt x="497096" y="144971"/>
                  <a:pt x="482867" y="165431"/>
                  <a:pt x="462477" y="177920"/>
                </a:cubicBezTo>
                <a:cubicBezTo>
                  <a:pt x="459298" y="179573"/>
                  <a:pt x="457829" y="183311"/>
                  <a:pt x="459013" y="186690"/>
                </a:cubicBezTo>
                <a:cubicBezTo>
                  <a:pt x="459254" y="187466"/>
                  <a:pt x="459035" y="188310"/>
                  <a:pt x="458465" y="188882"/>
                </a:cubicBezTo>
                <a:lnTo>
                  <a:pt x="449695" y="197652"/>
                </a:lnTo>
                <a:cubicBezTo>
                  <a:pt x="448928" y="198415"/>
                  <a:pt x="447744" y="198516"/>
                  <a:pt x="446866" y="197893"/>
                </a:cubicBezTo>
                <a:cubicBezTo>
                  <a:pt x="420689" y="191009"/>
                  <a:pt x="400978" y="173337"/>
                  <a:pt x="382430" y="153693"/>
                </a:cubicBezTo>
                <a:cubicBezTo>
                  <a:pt x="373661" y="144770"/>
                  <a:pt x="344589" y="116027"/>
                  <a:pt x="335315" y="107081"/>
                </a:cubicBezTo>
                <a:cubicBezTo>
                  <a:pt x="326545" y="98684"/>
                  <a:pt x="317512" y="90002"/>
                  <a:pt x="314157" y="77659"/>
                </a:cubicBezTo>
                <a:cubicBezTo>
                  <a:pt x="313960" y="76858"/>
                  <a:pt x="314223" y="76010"/>
                  <a:pt x="314837" y="75466"/>
                </a:cubicBezTo>
                <a:lnTo>
                  <a:pt x="345904" y="48455"/>
                </a:lnTo>
                <a:cubicBezTo>
                  <a:pt x="348053" y="47635"/>
                  <a:pt x="349872" y="46083"/>
                  <a:pt x="350990" y="44070"/>
                </a:cubicBezTo>
                <a:cubicBezTo>
                  <a:pt x="362084" y="20940"/>
                  <a:pt x="393677" y="16577"/>
                  <a:pt x="420557" y="21773"/>
                </a:cubicBezTo>
                <a:cubicBezTo>
                  <a:pt x="475522" y="29030"/>
                  <a:pt x="510579" y="70007"/>
                  <a:pt x="501722" y="12157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7255024" y="2874631"/>
            <a:ext cx="1233419" cy="1388950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1"/>
          <p:cNvSpPr/>
          <p:nvPr/>
        </p:nvSpPr>
        <p:spPr>
          <a:xfrm>
            <a:off x="862575" y="746825"/>
            <a:ext cx="296336" cy="380212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1"/>
          <p:cNvSpPr/>
          <p:nvPr/>
        </p:nvSpPr>
        <p:spPr>
          <a:xfrm>
            <a:off x="1318187" y="799933"/>
            <a:ext cx="316153" cy="267667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1"/>
          <p:cNvSpPr/>
          <p:nvPr/>
        </p:nvSpPr>
        <p:spPr>
          <a:xfrm>
            <a:off x="1787725" y="800765"/>
            <a:ext cx="306851" cy="27104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1"/>
          <p:cNvSpPr/>
          <p:nvPr/>
        </p:nvSpPr>
        <p:spPr>
          <a:xfrm>
            <a:off x="2283800" y="793611"/>
            <a:ext cx="249964" cy="280728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1"/>
          <p:cNvSpPr/>
          <p:nvPr/>
        </p:nvSpPr>
        <p:spPr>
          <a:xfrm>
            <a:off x="2765117" y="791082"/>
            <a:ext cx="212876" cy="28325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1"/>
          <p:cNvSpPr/>
          <p:nvPr/>
        </p:nvSpPr>
        <p:spPr>
          <a:xfrm>
            <a:off x="3171414" y="787704"/>
            <a:ext cx="328798" cy="290429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1"/>
          <p:cNvSpPr/>
          <p:nvPr/>
        </p:nvSpPr>
        <p:spPr>
          <a:xfrm>
            <a:off x="3661184" y="770417"/>
            <a:ext cx="281993" cy="325836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1"/>
          <p:cNvSpPr/>
          <p:nvPr/>
        </p:nvSpPr>
        <p:spPr>
          <a:xfrm>
            <a:off x="4104151" y="791498"/>
            <a:ext cx="328365" cy="287051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1"/>
          <p:cNvSpPr/>
          <p:nvPr/>
        </p:nvSpPr>
        <p:spPr>
          <a:xfrm>
            <a:off x="4587581" y="796556"/>
            <a:ext cx="290429" cy="276935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1"/>
          <p:cNvSpPr/>
          <p:nvPr/>
        </p:nvSpPr>
        <p:spPr>
          <a:xfrm>
            <a:off x="5057951" y="789817"/>
            <a:ext cx="281993" cy="28790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1"/>
          <p:cNvSpPr/>
          <p:nvPr/>
        </p:nvSpPr>
        <p:spPr>
          <a:xfrm>
            <a:off x="865953" y="1217195"/>
            <a:ext cx="292109" cy="36165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1"/>
          <p:cNvSpPr/>
          <p:nvPr/>
        </p:nvSpPr>
        <p:spPr>
          <a:xfrm>
            <a:off x="1331680" y="1217195"/>
            <a:ext cx="292109" cy="36165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1"/>
          <p:cNvSpPr/>
          <p:nvPr/>
        </p:nvSpPr>
        <p:spPr>
          <a:xfrm>
            <a:off x="1789405" y="1271568"/>
            <a:ext cx="301377" cy="259231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1"/>
          <p:cNvSpPr/>
          <p:nvPr/>
        </p:nvSpPr>
        <p:spPr>
          <a:xfrm>
            <a:off x="2254717" y="1245429"/>
            <a:ext cx="300961" cy="30475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1"/>
          <p:cNvSpPr/>
          <p:nvPr/>
        </p:nvSpPr>
        <p:spPr>
          <a:xfrm>
            <a:off x="2722558" y="1265245"/>
            <a:ext cx="298432" cy="263874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1"/>
          <p:cNvSpPr/>
          <p:nvPr/>
        </p:nvSpPr>
        <p:spPr>
          <a:xfrm>
            <a:off x="3193343" y="1265245"/>
            <a:ext cx="289580" cy="266818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1"/>
          <p:cNvSpPr/>
          <p:nvPr/>
        </p:nvSpPr>
        <p:spPr>
          <a:xfrm>
            <a:off x="3666657" y="1268190"/>
            <a:ext cx="268516" cy="260929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1"/>
          <p:cNvSpPr/>
          <p:nvPr/>
        </p:nvSpPr>
        <p:spPr>
          <a:xfrm>
            <a:off x="4117644" y="1253432"/>
            <a:ext cx="297583" cy="291694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1"/>
          <p:cNvSpPr/>
          <p:nvPr/>
        </p:nvSpPr>
        <p:spPr>
          <a:xfrm>
            <a:off x="4553024" y="1221404"/>
            <a:ext cx="363339" cy="357866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1"/>
          <p:cNvSpPr/>
          <p:nvPr/>
        </p:nvSpPr>
        <p:spPr>
          <a:xfrm>
            <a:off x="5027603" y="1234049"/>
            <a:ext cx="340578" cy="325420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1"/>
          <p:cNvSpPr/>
          <p:nvPr/>
        </p:nvSpPr>
        <p:spPr>
          <a:xfrm>
            <a:off x="842759" y="1750356"/>
            <a:ext cx="333857" cy="236903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51"/>
          <p:cNvSpPr/>
          <p:nvPr/>
        </p:nvSpPr>
        <p:spPr>
          <a:xfrm>
            <a:off x="1310184" y="1705683"/>
            <a:ext cx="331310" cy="320778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1"/>
          <p:cNvSpPr/>
          <p:nvPr/>
        </p:nvSpPr>
        <p:spPr>
          <a:xfrm>
            <a:off x="1788141" y="1720008"/>
            <a:ext cx="298432" cy="301394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1"/>
          <p:cNvSpPr/>
          <p:nvPr/>
        </p:nvSpPr>
        <p:spPr>
          <a:xfrm>
            <a:off x="2250924" y="1710741"/>
            <a:ext cx="311077" cy="310229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1"/>
          <p:cNvSpPr/>
          <p:nvPr/>
        </p:nvSpPr>
        <p:spPr>
          <a:xfrm>
            <a:off x="2726767" y="1720441"/>
            <a:ext cx="289580" cy="2908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1"/>
          <p:cNvSpPr/>
          <p:nvPr/>
        </p:nvSpPr>
        <p:spPr>
          <a:xfrm>
            <a:off x="3205555" y="1686300"/>
            <a:ext cx="263874" cy="35869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1"/>
          <p:cNvSpPr/>
          <p:nvPr/>
        </p:nvSpPr>
        <p:spPr>
          <a:xfrm>
            <a:off x="3636310" y="1757527"/>
            <a:ext cx="331310" cy="213708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1"/>
          <p:cNvSpPr/>
          <p:nvPr/>
        </p:nvSpPr>
        <p:spPr>
          <a:xfrm>
            <a:off x="4115947" y="1712006"/>
            <a:ext cx="305188" cy="308548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1"/>
          <p:cNvSpPr/>
          <p:nvPr/>
        </p:nvSpPr>
        <p:spPr>
          <a:xfrm>
            <a:off x="4580843" y="1700210"/>
            <a:ext cx="306868" cy="319080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1"/>
          <p:cNvSpPr/>
          <p:nvPr/>
        </p:nvSpPr>
        <p:spPr>
          <a:xfrm>
            <a:off x="5032245" y="1709477"/>
            <a:ext cx="328365" cy="30770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1"/>
          <p:cNvSpPr/>
          <p:nvPr/>
        </p:nvSpPr>
        <p:spPr>
          <a:xfrm>
            <a:off x="881542" y="2189529"/>
            <a:ext cx="257135" cy="280746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1"/>
          <p:cNvSpPr/>
          <p:nvPr/>
        </p:nvSpPr>
        <p:spPr>
          <a:xfrm>
            <a:off x="1335889" y="2189962"/>
            <a:ext cx="274423" cy="276086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1"/>
          <p:cNvSpPr/>
          <p:nvPr/>
        </p:nvSpPr>
        <p:spPr>
          <a:xfrm>
            <a:off x="1807108" y="2189962"/>
            <a:ext cx="274406" cy="276086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1"/>
          <p:cNvSpPr/>
          <p:nvPr/>
        </p:nvSpPr>
        <p:spPr>
          <a:xfrm>
            <a:off x="2269042" y="2189962"/>
            <a:ext cx="273990" cy="276086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1"/>
          <p:cNvSpPr/>
          <p:nvPr/>
        </p:nvSpPr>
        <p:spPr>
          <a:xfrm>
            <a:off x="2798409" y="2146970"/>
            <a:ext cx="147969" cy="365037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1"/>
          <p:cNvSpPr/>
          <p:nvPr/>
        </p:nvSpPr>
        <p:spPr>
          <a:xfrm>
            <a:off x="3273006" y="2149499"/>
            <a:ext cx="128152" cy="360810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1"/>
          <p:cNvSpPr/>
          <p:nvPr/>
        </p:nvSpPr>
        <p:spPr>
          <a:xfrm>
            <a:off x="3742942" y="2189529"/>
            <a:ext cx="116771" cy="276519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1"/>
          <p:cNvSpPr/>
          <p:nvPr/>
        </p:nvSpPr>
        <p:spPr>
          <a:xfrm>
            <a:off x="4131553" y="2185736"/>
            <a:ext cx="271877" cy="28790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1"/>
          <p:cNvSpPr/>
          <p:nvPr/>
        </p:nvSpPr>
        <p:spPr>
          <a:xfrm>
            <a:off x="4585901" y="2193323"/>
            <a:ext cx="298016" cy="275255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1"/>
          <p:cNvSpPr/>
          <p:nvPr/>
        </p:nvSpPr>
        <p:spPr>
          <a:xfrm>
            <a:off x="5057102" y="2146537"/>
            <a:ext cx="273990" cy="328798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1"/>
          <p:cNvSpPr/>
          <p:nvPr/>
        </p:nvSpPr>
        <p:spPr>
          <a:xfrm>
            <a:off x="959524" y="2625343"/>
            <a:ext cx="100748" cy="340595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1"/>
          <p:cNvSpPr/>
          <p:nvPr/>
        </p:nvSpPr>
        <p:spPr>
          <a:xfrm>
            <a:off x="1366237" y="2612698"/>
            <a:ext cx="217934" cy="365037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1"/>
          <p:cNvSpPr/>
          <p:nvPr/>
        </p:nvSpPr>
        <p:spPr>
          <a:xfrm>
            <a:off x="1800352" y="2612698"/>
            <a:ext cx="285371" cy="365037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1"/>
          <p:cNvSpPr/>
          <p:nvPr/>
        </p:nvSpPr>
        <p:spPr>
          <a:xfrm>
            <a:off x="2696835" y="2674657"/>
            <a:ext cx="344389" cy="192210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1"/>
          <p:cNvSpPr/>
          <p:nvPr/>
        </p:nvSpPr>
        <p:spPr>
          <a:xfrm>
            <a:off x="2237846" y="2634610"/>
            <a:ext cx="334272" cy="316153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1"/>
          <p:cNvSpPr/>
          <p:nvPr/>
        </p:nvSpPr>
        <p:spPr>
          <a:xfrm>
            <a:off x="3187021" y="2642630"/>
            <a:ext cx="295903" cy="298432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1"/>
          <p:cNvSpPr/>
          <p:nvPr/>
        </p:nvSpPr>
        <p:spPr>
          <a:xfrm>
            <a:off x="3651484" y="2645159"/>
            <a:ext cx="299697" cy="298432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1"/>
          <p:cNvSpPr/>
          <p:nvPr/>
        </p:nvSpPr>
        <p:spPr>
          <a:xfrm>
            <a:off x="4075916" y="2645159"/>
            <a:ext cx="390311" cy="315720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1"/>
          <p:cNvSpPr/>
          <p:nvPr/>
        </p:nvSpPr>
        <p:spPr>
          <a:xfrm>
            <a:off x="4614984" y="2632514"/>
            <a:ext cx="234789" cy="326668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1"/>
          <p:cNvSpPr/>
          <p:nvPr/>
        </p:nvSpPr>
        <p:spPr>
          <a:xfrm>
            <a:off x="5082824" y="2648952"/>
            <a:ext cx="229298" cy="314022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1"/>
          <p:cNvSpPr/>
          <p:nvPr/>
        </p:nvSpPr>
        <p:spPr>
          <a:xfrm>
            <a:off x="852043" y="3131118"/>
            <a:ext cx="331310" cy="262193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1"/>
          <p:cNvSpPr/>
          <p:nvPr/>
        </p:nvSpPr>
        <p:spPr>
          <a:xfrm>
            <a:off x="1314393" y="3150501"/>
            <a:ext cx="322891" cy="219199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1"/>
          <p:cNvSpPr/>
          <p:nvPr/>
        </p:nvSpPr>
        <p:spPr>
          <a:xfrm>
            <a:off x="1789405" y="3141234"/>
            <a:ext cx="306435" cy="239432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1"/>
          <p:cNvSpPr/>
          <p:nvPr/>
        </p:nvSpPr>
        <p:spPr>
          <a:xfrm>
            <a:off x="2253019" y="3134911"/>
            <a:ext cx="308566" cy="250812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1"/>
          <p:cNvSpPr/>
          <p:nvPr/>
        </p:nvSpPr>
        <p:spPr>
          <a:xfrm>
            <a:off x="2735202" y="3114680"/>
            <a:ext cx="278615" cy="281144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1"/>
          <p:cNvSpPr/>
          <p:nvPr/>
        </p:nvSpPr>
        <p:spPr>
          <a:xfrm>
            <a:off x="3175640" y="3150085"/>
            <a:ext cx="314871" cy="231844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1"/>
          <p:cNvSpPr/>
          <p:nvPr/>
        </p:nvSpPr>
        <p:spPr>
          <a:xfrm>
            <a:off x="3642217" y="3150085"/>
            <a:ext cx="314455" cy="231844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1"/>
          <p:cNvSpPr/>
          <p:nvPr/>
        </p:nvSpPr>
        <p:spPr>
          <a:xfrm>
            <a:off x="4116380" y="3127325"/>
            <a:ext cx="303057" cy="26555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4566500" y="3095297"/>
            <a:ext cx="332592" cy="335104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1"/>
          <p:cNvSpPr/>
          <p:nvPr/>
        </p:nvSpPr>
        <p:spPr>
          <a:xfrm>
            <a:off x="5056270" y="3114264"/>
            <a:ext cx="284938" cy="288731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1"/>
          <p:cNvSpPr/>
          <p:nvPr/>
        </p:nvSpPr>
        <p:spPr>
          <a:xfrm>
            <a:off x="847401" y="3567763"/>
            <a:ext cx="324572" cy="316136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1"/>
          <p:cNvSpPr/>
          <p:nvPr/>
        </p:nvSpPr>
        <p:spPr>
          <a:xfrm>
            <a:off x="1298804" y="3618757"/>
            <a:ext cx="346069" cy="211612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1"/>
          <p:cNvSpPr/>
          <p:nvPr/>
        </p:nvSpPr>
        <p:spPr>
          <a:xfrm>
            <a:off x="1845874" y="3546266"/>
            <a:ext cx="203193" cy="346485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1"/>
          <p:cNvSpPr/>
          <p:nvPr/>
        </p:nvSpPr>
        <p:spPr>
          <a:xfrm>
            <a:off x="2282536" y="3579559"/>
            <a:ext cx="255022" cy="319947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1"/>
          <p:cNvSpPr/>
          <p:nvPr/>
        </p:nvSpPr>
        <p:spPr>
          <a:xfrm>
            <a:off x="2728880" y="3604017"/>
            <a:ext cx="287051" cy="24953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1"/>
          <p:cNvSpPr/>
          <p:nvPr/>
        </p:nvSpPr>
        <p:spPr>
          <a:xfrm>
            <a:off x="3192910" y="3581672"/>
            <a:ext cx="287900" cy="288316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1"/>
          <p:cNvSpPr/>
          <p:nvPr/>
        </p:nvSpPr>
        <p:spPr>
          <a:xfrm>
            <a:off x="3657390" y="3577878"/>
            <a:ext cx="289996" cy="296752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1"/>
          <p:cNvSpPr/>
          <p:nvPr/>
        </p:nvSpPr>
        <p:spPr>
          <a:xfrm>
            <a:off x="4100773" y="3580823"/>
            <a:ext cx="334688" cy="282842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1"/>
          <p:cNvSpPr/>
          <p:nvPr/>
        </p:nvSpPr>
        <p:spPr>
          <a:xfrm>
            <a:off x="4580843" y="3574934"/>
            <a:ext cx="304755" cy="300961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1"/>
          <p:cNvSpPr/>
          <p:nvPr/>
        </p:nvSpPr>
        <p:spPr>
          <a:xfrm>
            <a:off x="5054157" y="3560592"/>
            <a:ext cx="292109" cy="326685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1"/>
          <p:cNvSpPr/>
          <p:nvPr/>
        </p:nvSpPr>
        <p:spPr>
          <a:xfrm>
            <a:off x="825074" y="4087032"/>
            <a:ext cx="375985" cy="212027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1"/>
          <p:cNvSpPr/>
          <p:nvPr/>
        </p:nvSpPr>
        <p:spPr>
          <a:xfrm>
            <a:off x="1322413" y="4030961"/>
            <a:ext cx="303074" cy="319098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1"/>
          <p:cNvSpPr/>
          <p:nvPr/>
        </p:nvSpPr>
        <p:spPr>
          <a:xfrm>
            <a:off x="1776345" y="4012843"/>
            <a:ext cx="333406" cy="343956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1"/>
          <p:cNvSpPr/>
          <p:nvPr/>
        </p:nvSpPr>
        <p:spPr>
          <a:xfrm>
            <a:off x="2258926" y="4041926"/>
            <a:ext cx="294223" cy="298016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1"/>
          <p:cNvSpPr/>
          <p:nvPr/>
        </p:nvSpPr>
        <p:spPr>
          <a:xfrm>
            <a:off x="2695155" y="4042775"/>
            <a:ext cx="353656" cy="295054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51"/>
          <p:cNvSpPr/>
          <p:nvPr/>
        </p:nvSpPr>
        <p:spPr>
          <a:xfrm>
            <a:off x="3200497" y="4017485"/>
            <a:ext cx="272725" cy="330046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1"/>
          <p:cNvSpPr/>
          <p:nvPr/>
        </p:nvSpPr>
        <p:spPr>
          <a:xfrm>
            <a:off x="3608491" y="4013691"/>
            <a:ext cx="391592" cy="355336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1"/>
          <p:cNvSpPr/>
          <p:nvPr/>
        </p:nvSpPr>
        <p:spPr>
          <a:xfrm>
            <a:off x="4079277" y="4008201"/>
            <a:ext cx="384421" cy="367982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1"/>
          <p:cNvSpPr/>
          <p:nvPr/>
        </p:nvSpPr>
        <p:spPr>
          <a:xfrm>
            <a:off x="4562707" y="4096299"/>
            <a:ext cx="341860" cy="198117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1"/>
          <p:cNvSpPr/>
          <p:nvPr/>
        </p:nvSpPr>
        <p:spPr>
          <a:xfrm>
            <a:off x="5074389" y="4060044"/>
            <a:ext cx="255022" cy="279897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1"/>
          <p:cNvSpPr/>
          <p:nvPr/>
        </p:nvSpPr>
        <p:spPr>
          <a:xfrm>
            <a:off x="5690642" y="21052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1"/>
          <p:cNvSpPr/>
          <p:nvPr/>
        </p:nvSpPr>
        <p:spPr>
          <a:xfrm>
            <a:off x="6584262" y="21051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1"/>
          <p:cNvSpPr/>
          <p:nvPr/>
        </p:nvSpPr>
        <p:spPr>
          <a:xfrm>
            <a:off x="5875358" y="23160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1"/>
          <p:cNvSpPr/>
          <p:nvPr/>
        </p:nvSpPr>
        <p:spPr>
          <a:xfrm>
            <a:off x="7029497" y="26134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6" name="Google Shape;806;p51"/>
          <p:cNvSpPr txBox="1"/>
          <p:nvPr>
            <p:ph idx="4294967295" type="body"/>
          </p:nvPr>
        </p:nvSpPr>
        <p:spPr>
          <a:xfrm>
            <a:off x="5667225" y="3906625"/>
            <a:ext cx="25599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807" name="Google Shape;807;p51"/>
          <p:cNvSpPr txBox="1"/>
          <p:nvPr>
            <p:ph idx="4294967295" type="body"/>
          </p:nvPr>
        </p:nvSpPr>
        <p:spPr>
          <a:xfrm>
            <a:off x="5667225" y="8007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✗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✗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✗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52"/>
          <p:cNvGrpSpPr/>
          <p:nvPr/>
        </p:nvGrpSpPr>
        <p:grpSpPr>
          <a:xfrm>
            <a:off x="2562914" y="2068981"/>
            <a:ext cx="385330" cy="385426"/>
            <a:chOff x="3706812" y="1035050"/>
            <a:chExt cx="4792662" cy="4787899"/>
          </a:xfrm>
        </p:grpSpPr>
        <p:sp>
          <p:nvSpPr>
            <p:cNvPr id="813" name="Google Shape;813;p52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52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52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52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52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52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9" name="Google Shape;819;p52"/>
          <p:cNvGrpSpPr/>
          <p:nvPr/>
        </p:nvGrpSpPr>
        <p:grpSpPr>
          <a:xfrm>
            <a:off x="1456500" y="2068963"/>
            <a:ext cx="383385" cy="385001"/>
            <a:chOff x="1400175" y="1220787"/>
            <a:chExt cx="4473575" cy="4476750"/>
          </a:xfrm>
        </p:grpSpPr>
        <p:sp>
          <p:nvSpPr>
            <p:cNvPr id="820" name="Google Shape;820;p52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52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52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52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52"/>
          <p:cNvGrpSpPr/>
          <p:nvPr/>
        </p:nvGrpSpPr>
        <p:grpSpPr>
          <a:xfrm>
            <a:off x="901918" y="2069038"/>
            <a:ext cx="385904" cy="385267"/>
            <a:chOff x="1649412" y="927100"/>
            <a:chExt cx="5011737" cy="5016500"/>
          </a:xfrm>
        </p:grpSpPr>
        <p:sp>
          <p:nvSpPr>
            <p:cNvPr id="825" name="Google Shape;825;p52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52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52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8" name="Google Shape;828;p52"/>
          <p:cNvGrpSpPr/>
          <p:nvPr/>
        </p:nvGrpSpPr>
        <p:grpSpPr>
          <a:xfrm>
            <a:off x="2009119" y="2069254"/>
            <a:ext cx="384739" cy="385098"/>
            <a:chOff x="1301750" y="920750"/>
            <a:chExt cx="5095875" cy="5100637"/>
          </a:xfrm>
        </p:grpSpPr>
        <p:sp>
          <p:nvSpPr>
            <p:cNvPr id="829" name="Google Shape;829;p52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52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52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52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52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4" name="Google Shape;834;p52"/>
          <p:cNvGrpSpPr/>
          <p:nvPr/>
        </p:nvGrpSpPr>
        <p:grpSpPr>
          <a:xfrm>
            <a:off x="3672207" y="2069136"/>
            <a:ext cx="385365" cy="385339"/>
            <a:chOff x="5732756" y="2682276"/>
            <a:chExt cx="719905" cy="719856"/>
          </a:xfrm>
        </p:grpSpPr>
        <p:sp>
          <p:nvSpPr>
            <p:cNvPr id="835" name="Google Shape;835;p52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52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52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52"/>
          <p:cNvGrpSpPr/>
          <p:nvPr/>
        </p:nvGrpSpPr>
        <p:grpSpPr>
          <a:xfrm>
            <a:off x="4226805" y="2069131"/>
            <a:ext cx="385370" cy="385350"/>
            <a:chOff x="6768809" y="2682265"/>
            <a:chExt cx="719915" cy="719877"/>
          </a:xfrm>
        </p:grpSpPr>
        <p:sp>
          <p:nvSpPr>
            <p:cNvPr id="839" name="Google Shape;839;p52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52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52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52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52"/>
          <p:cNvGrpSpPr/>
          <p:nvPr/>
        </p:nvGrpSpPr>
        <p:grpSpPr>
          <a:xfrm>
            <a:off x="4781409" y="2069156"/>
            <a:ext cx="385479" cy="385299"/>
            <a:chOff x="7804870" y="2682313"/>
            <a:chExt cx="720118" cy="719782"/>
          </a:xfrm>
        </p:grpSpPr>
        <p:sp>
          <p:nvSpPr>
            <p:cNvPr id="844" name="Google Shape;844;p52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52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52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52"/>
          <p:cNvGrpSpPr/>
          <p:nvPr/>
        </p:nvGrpSpPr>
        <p:grpSpPr>
          <a:xfrm>
            <a:off x="5336122" y="2068957"/>
            <a:ext cx="385946" cy="385698"/>
            <a:chOff x="8841135" y="2681940"/>
            <a:chExt cx="720990" cy="720527"/>
          </a:xfrm>
        </p:grpSpPr>
        <p:sp>
          <p:nvSpPr>
            <p:cNvPr id="850" name="Google Shape;850;p52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52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52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52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6" name="Google Shape;856;p52"/>
          <p:cNvGrpSpPr/>
          <p:nvPr/>
        </p:nvGrpSpPr>
        <p:grpSpPr>
          <a:xfrm>
            <a:off x="3117156" y="2068937"/>
            <a:ext cx="385068" cy="385068"/>
            <a:chOff x="4103687" y="1439862"/>
            <a:chExt cx="3986212" cy="3986211"/>
          </a:xfrm>
        </p:grpSpPr>
        <p:sp>
          <p:nvSpPr>
            <p:cNvPr id="857" name="Google Shape;857;p52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52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52"/>
          <p:cNvGrpSpPr/>
          <p:nvPr/>
        </p:nvGrpSpPr>
        <p:grpSpPr>
          <a:xfrm>
            <a:off x="5891301" y="2069160"/>
            <a:ext cx="385523" cy="385291"/>
            <a:chOff x="9878272" y="2682320"/>
            <a:chExt cx="720199" cy="719767"/>
          </a:xfrm>
        </p:grpSpPr>
        <p:sp>
          <p:nvSpPr>
            <p:cNvPr id="860" name="Google Shape;860;p52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52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52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52"/>
          <p:cNvGrpSpPr/>
          <p:nvPr/>
        </p:nvGrpSpPr>
        <p:grpSpPr>
          <a:xfrm>
            <a:off x="6446057" y="2069089"/>
            <a:ext cx="385434" cy="385434"/>
            <a:chOff x="10914618" y="2682187"/>
            <a:chExt cx="720033" cy="720033"/>
          </a:xfrm>
        </p:grpSpPr>
        <p:sp>
          <p:nvSpPr>
            <p:cNvPr id="864" name="Google Shape;864;p52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52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52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52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52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52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52"/>
          <p:cNvGrpSpPr/>
          <p:nvPr/>
        </p:nvGrpSpPr>
        <p:grpSpPr>
          <a:xfrm>
            <a:off x="1450663" y="1457504"/>
            <a:ext cx="312636" cy="385534"/>
            <a:chOff x="1582665" y="1011072"/>
            <a:chExt cx="584040" cy="720220"/>
          </a:xfrm>
        </p:grpSpPr>
        <p:sp>
          <p:nvSpPr>
            <p:cNvPr id="871" name="Google Shape;871;p52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52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52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52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52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52"/>
          <p:cNvGrpSpPr/>
          <p:nvPr/>
        </p:nvGrpSpPr>
        <p:grpSpPr>
          <a:xfrm>
            <a:off x="1970729" y="1457522"/>
            <a:ext cx="328168" cy="385516"/>
            <a:chOff x="2554206" y="1011105"/>
            <a:chExt cx="613055" cy="720187"/>
          </a:xfrm>
        </p:grpSpPr>
        <p:sp>
          <p:nvSpPr>
            <p:cNvPr id="877" name="Google Shape;877;p52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2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2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0" name="Google Shape;880;p52"/>
          <p:cNvGrpSpPr/>
          <p:nvPr/>
        </p:nvGrpSpPr>
        <p:grpSpPr>
          <a:xfrm>
            <a:off x="5903909" y="1418037"/>
            <a:ext cx="398409" cy="425001"/>
            <a:chOff x="9901824" y="937343"/>
            <a:chExt cx="744273" cy="793950"/>
          </a:xfrm>
        </p:grpSpPr>
        <p:grpSp>
          <p:nvGrpSpPr>
            <p:cNvPr id="881" name="Google Shape;881;p52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82" name="Google Shape;882;p52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52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52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52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52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52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52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52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52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52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2" name="Google Shape;892;p52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52"/>
          <p:cNvGrpSpPr/>
          <p:nvPr/>
        </p:nvGrpSpPr>
        <p:grpSpPr>
          <a:xfrm>
            <a:off x="2506326" y="1457666"/>
            <a:ext cx="319855" cy="385372"/>
            <a:chOff x="3554761" y="1011374"/>
            <a:chExt cx="597525" cy="719918"/>
          </a:xfrm>
        </p:grpSpPr>
        <p:sp>
          <p:nvSpPr>
            <p:cNvPr id="899" name="Google Shape;899;p52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52"/>
          <p:cNvGrpSpPr/>
          <p:nvPr/>
        </p:nvGrpSpPr>
        <p:grpSpPr>
          <a:xfrm>
            <a:off x="3033610" y="1457483"/>
            <a:ext cx="320622" cy="385556"/>
            <a:chOff x="4539787" y="1011032"/>
            <a:chExt cx="598958" cy="720261"/>
          </a:xfrm>
        </p:grpSpPr>
        <p:sp>
          <p:nvSpPr>
            <p:cNvPr id="904" name="Google Shape;904;p52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52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52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52"/>
          <p:cNvGrpSpPr/>
          <p:nvPr/>
        </p:nvGrpSpPr>
        <p:grpSpPr>
          <a:xfrm>
            <a:off x="3561661" y="1457576"/>
            <a:ext cx="317303" cy="385462"/>
            <a:chOff x="5526246" y="1011207"/>
            <a:chExt cx="592758" cy="720086"/>
          </a:xfrm>
        </p:grpSpPr>
        <p:sp>
          <p:nvSpPr>
            <p:cNvPr id="910" name="Google Shape;910;p52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52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52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52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52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52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52"/>
          <p:cNvGrpSpPr/>
          <p:nvPr/>
        </p:nvGrpSpPr>
        <p:grpSpPr>
          <a:xfrm>
            <a:off x="928199" y="1457571"/>
            <a:ext cx="315035" cy="385468"/>
            <a:chOff x="606645" y="1011196"/>
            <a:chExt cx="588520" cy="720096"/>
          </a:xfrm>
        </p:grpSpPr>
        <p:sp>
          <p:nvSpPr>
            <p:cNvPr id="917" name="Google Shape;917;p52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52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52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52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52"/>
          <p:cNvGrpSpPr/>
          <p:nvPr/>
        </p:nvGrpSpPr>
        <p:grpSpPr>
          <a:xfrm>
            <a:off x="6509747" y="1457551"/>
            <a:ext cx="258055" cy="385487"/>
            <a:chOff x="11033597" y="1011159"/>
            <a:chExt cx="482075" cy="720133"/>
          </a:xfrm>
        </p:grpSpPr>
        <p:sp>
          <p:nvSpPr>
            <p:cNvPr id="922" name="Google Shape;922;p52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52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52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52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52"/>
          <p:cNvGrpSpPr/>
          <p:nvPr/>
        </p:nvGrpSpPr>
        <p:grpSpPr>
          <a:xfrm>
            <a:off x="5298070" y="1418037"/>
            <a:ext cx="398409" cy="425001"/>
            <a:chOff x="8770051" y="937343"/>
            <a:chExt cx="744273" cy="793950"/>
          </a:xfrm>
        </p:grpSpPr>
        <p:sp>
          <p:nvSpPr>
            <p:cNvPr id="927" name="Google Shape;927;p52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52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52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52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52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2" name="Google Shape;932;p52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33" name="Google Shape;933;p5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5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5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5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5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5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5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5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5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5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3" name="Google Shape;943;p52"/>
          <p:cNvGrpSpPr/>
          <p:nvPr/>
        </p:nvGrpSpPr>
        <p:grpSpPr>
          <a:xfrm>
            <a:off x="4086394" y="1418037"/>
            <a:ext cx="398409" cy="425001"/>
            <a:chOff x="6506504" y="937343"/>
            <a:chExt cx="744273" cy="793950"/>
          </a:xfrm>
        </p:grpSpPr>
        <p:sp>
          <p:nvSpPr>
            <p:cNvPr id="944" name="Google Shape;944;p52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52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52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7" name="Google Shape;947;p52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48" name="Google Shape;948;p5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5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5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5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5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5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5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5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5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5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8" name="Google Shape;958;p52"/>
          <p:cNvGrpSpPr/>
          <p:nvPr/>
        </p:nvGrpSpPr>
        <p:grpSpPr>
          <a:xfrm>
            <a:off x="4692232" y="1418037"/>
            <a:ext cx="398409" cy="425001"/>
            <a:chOff x="7638277" y="937343"/>
            <a:chExt cx="744273" cy="793950"/>
          </a:xfrm>
        </p:grpSpPr>
        <p:sp>
          <p:nvSpPr>
            <p:cNvPr id="959" name="Google Shape;959;p52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2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52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2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3" name="Google Shape;963;p52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64" name="Google Shape;964;p5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5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5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5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5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5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5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5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5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5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74" name="Google Shape;974;p52"/>
          <p:cNvGrpSpPr/>
          <p:nvPr/>
        </p:nvGrpSpPr>
        <p:grpSpPr>
          <a:xfrm>
            <a:off x="2564962" y="3311524"/>
            <a:ext cx="385502" cy="346573"/>
            <a:chOff x="3778727" y="4460423"/>
            <a:chExt cx="720160" cy="647438"/>
          </a:xfrm>
        </p:grpSpPr>
        <p:sp>
          <p:nvSpPr>
            <p:cNvPr id="975" name="Google Shape;975;p5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52"/>
          <p:cNvGrpSpPr/>
          <p:nvPr/>
        </p:nvGrpSpPr>
        <p:grpSpPr>
          <a:xfrm>
            <a:off x="901889" y="3298618"/>
            <a:ext cx="385416" cy="372387"/>
            <a:chOff x="557494" y="4436312"/>
            <a:chExt cx="720000" cy="695660"/>
          </a:xfrm>
        </p:grpSpPr>
        <p:sp>
          <p:nvSpPr>
            <p:cNvPr id="983" name="Google Shape;983;p5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52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2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2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52"/>
          <p:cNvGrpSpPr/>
          <p:nvPr/>
        </p:nvGrpSpPr>
        <p:grpSpPr>
          <a:xfrm>
            <a:off x="3673704" y="3292054"/>
            <a:ext cx="385548" cy="385513"/>
            <a:chOff x="5926265" y="4424051"/>
            <a:chExt cx="720246" cy="720181"/>
          </a:xfrm>
        </p:grpSpPr>
        <p:sp>
          <p:nvSpPr>
            <p:cNvPr id="988" name="Google Shape;988;p52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2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52"/>
          <p:cNvGrpSpPr/>
          <p:nvPr/>
        </p:nvGrpSpPr>
        <p:grpSpPr>
          <a:xfrm>
            <a:off x="1456199" y="3308964"/>
            <a:ext cx="385416" cy="351693"/>
            <a:chOff x="1631150" y="4455641"/>
            <a:chExt cx="720000" cy="657002"/>
          </a:xfrm>
        </p:grpSpPr>
        <p:sp>
          <p:nvSpPr>
            <p:cNvPr id="993" name="Google Shape;993;p52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52"/>
          <p:cNvGrpSpPr/>
          <p:nvPr/>
        </p:nvGrpSpPr>
        <p:grpSpPr>
          <a:xfrm>
            <a:off x="2010548" y="3308459"/>
            <a:ext cx="385416" cy="352703"/>
            <a:chOff x="2704878" y="4454697"/>
            <a:chExt cx="720000" cy="658889"/>
          </a:xfrm>
        </p:grpSpPr>
        <p:sp>
          <p:nvSpPr>
            <p:cNvPr id="999" name="Google Shape;999;p52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2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52"/>
          <p:cNvGrpSpPr/>
          <p:nvPr/>
        </p:nvGrpSpPr>
        <p:grpSpPr>
          <a:xfrm>
            <a:off x="3119432" y="3310153"/>
            <a:ext cx="385303" cy="349316"/>
            <a:chOff x="4852681" y="4457861"/>
            <a:chExt cx="719788" cy="652561"/>
          </a:xfrm>
        </p:grpSpPr>
        <p:sp>
          <p:nvSpPr>
            <p:cNvPr id="1006" name="Google Shape;1006;p52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52"/>
          <p:cNvGrpSpPr/>
          <p:nvPr/>
        </p:nvGrpSpPr>
        <p:grpSpPr>
          <a:xfrm>
            <a:off x="4228221" y="3301882"/>
            <a:ext cx="385536" cy="365858"/>
            <a:chOff x="7000306" y="4442411"/>
            <a:chExt cx="720224" cy="683463"/>
          </a:xfrm>
        </p:grpSpPr>
        <p:sp>
          <p:nvSpPr>
            <p:cNvPr id="1010" name="Google Shape;1010;p52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2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52"/>
          <p:cNvGrpSpPr/>
          <p:nvPr/>
        </p:nvGrpSpPr>
        <p:grpSpPr>
          <a:xfrm>
            <a:off x="4782726" y="3299977"/>
            <a:ext cx="385501" cy="369667"/>
            <a:chOff x="8074325" y="4438852"/>
            <a:chExt cx="720160" cy="690579"/>
          </a:xfrm>
        </p:grpSpPr>
        <p:sp>
          <p:nvSpPr>
            <p:cNvPr id="1016" name="Google Shape;1016;p52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2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52"/>
          <p:cNvGrpSpPr/>
          <p:nvPr/>
        </p:nvGrpSpPr>
        <p:grpSpPr>
          <a:xfrm>
            <a:off x="5891677" y="3312041"/>
            <a:ext cx="385372" cy="345537"/>
            <a:chOff x="9878975" y="4425243"/>
            <a:chExt cx="719918" cy="645502"/>
          </a:xfrm>
        </p:grpSpPr>
        <p:sp>
          <p:nvSpPr>
            <p:cNvPr id="1023" name="Google Shape;1023;p52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52"/>
          <p:cNvGrpSpPr/>
          <p:nvPr/>
        </p:nvGrpSpPr>
        <p:grpSpPr>
          <a:xfrm>
            <a:off x="6446018" y="3302356"/>
            <a:ext cx="385507" cy="364907"/>
            <a:chOff x="10914544" y="4407150"/>
            <a:chExt cx="720170" cy="681687"/>
          </a:xfrm>
        </p:grpSpPr>
        <p:sp>
          <p:nvSpPr>
            <p:cNvPr id="1027" name="Google Shape;1027;p52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52"/>
          <p:cNvGrpSpPr/>
          <p:nvPr/>
        </p:nvGrpSpPr>
        <p:grpSpPr>
          <a:xfrm>
            <a:off x="5337186" y="3309373"/>
            <a:ext cx="385524" cy="350873"/>
            <a:chOff x="8843122" y="4420259"/>
            <a:chExt cx="720202" cy="655469"/>
          </a:xfrm>
        </p:grpSpPr>
        <p:sp>
          <p:nvSpPr>
            <p:cNvPr id="1032" name="Google Shape;1032;p52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52"/>
          <p:cNvGrpSpPr/>
          <p:nvPr/>
        </p:nvGrpSpPr>
        <p:grpSpPr>
          <a:xfrm>
            <a:off x="2572394" y="2702783"/>
            <a:ext cx="385530" cy="341172"/>
            <a:chOff x="1510757" y="3225422"/>
            <a:chExt cx="720214" cy="637347"/>
          </a:xfrm>
        </p:grpSpPr>
        <p:sp>
          <p:nvSpPr>
            <p:cNvPr id="1039" name="Google Shape;1039;p52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52"/>
          <p:cNvGrpSpPr/>
          <p:nvPr/>
        </p:nvGrpSpPr>
        <p:grpSpPr>
          <a:xfrm>
            <a:off x="3170297" y="2717934"/>
            <a:ext cx="385492" cy="310870"/>
            <a:chOff x="2595501" y="3253725"/>
            <a:chExt cx="720141" cy="580739"/>
          </a:xfrm>
        </p:grpSpPr>
        <p:sp>
          <p:nvSpPr>
            <p:cNvPr id="1047" name="Google Shape;1047;p52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1" name="Google Shape;1051;p52"/>
          <p:cNvGrpSpPr/>
          <p:nvPr/>
        </p:nvGrpSpPr>
        <p:grpSpPr>
          <a:xfrm>
            <a:off x="4366006" y="2680721"/>
            <a:ext cx="383858" cy="385295"/>
            <a:chOff x="4764809" y="3184208"/>
            <a:chExt cx="717090" cy="719775"/>
          </a:xfrm>
        </p:grpSpPr>
        <p:sp>
          <p:nvSpPr>
            <p:cNvPr id="1052" name="Google Shape;1052;p52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52"/>
          <p:cNvGrpSpPr/>
          <p:nvPr/>
        </p:nvGrpSpPr>
        <p:grpSpPr>
          <a:xfrm>
            <a:off x="3768161" y="2705769"/>
            <a:ext cx="385473" cy="335200"/>
            <a:chOff x="3680173" y="3231000"/>
            <a:chExt cx="720106" cy="626190"/>
          </a:xfrm>
        </p:grpSpPr>
        <p:sp>
          <p:nvSpPr>
            <p:cNvPr id="1056" name="Google Shape;1056;p52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52"/>
          <p:cNvGrpSpPr/>
          <p:nvPr/>
        </p:nvGrpSpPr>
        <p:grpSpPr>
          <a:xfrm>
            <a:off x="5560065" y="2680687"/>
            <a:ext cx="383343" cy="385364"/>
            <a:chOff x="6931035" y="3184144"/>
            <a:chExt cx="716128" cy="719903"/>
          </a:xfrm>
        </p:grpSpPr>
        <p:sp>
          <p:nvSpPr>
            <p:cNvPr id="1060" name="Google Shape;1060;p52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52"/>
          <p:cNvGrpSpPr/>
          <p:nvPr/>
        </p:nvGrpSpPr>
        <p:grpSpPr>
          <a:xfrm>
            <a:off x="4962236" y="2680646"/>
            <a:ext cx="385457" cy="385445"/>
            <a:chOff x="5846429" y="3184067"/>
            <a:chExt cx="720076" cy="720055"/>
          </a:xfrm>
        </p:grpSpPr>
        <p:sp>
          <p:nvSpPr>
            <p:cNvPr id="1065" name="Google Shape;1065;p52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52"/>
          <p:cNvGrpSpPr/>
          <p:nvPr/>
        </p:nvGrpSpPr>
        <p:grpSpPr>
          <a:xfrm>
            <a:off x="2097389" y="2680598"/>
            <a:ext cx="262633" cy="385541"/>
            <a:chOff x="655600" y="3183978"/>
            <a:chExt cx="490627" cy="720234"/>
          </a:xfrm>
        </p:grpSpPr>
        <p:sp>
          <p:nvSpPr>
            <p:cNvPr id="1070" name="Google Shape;1070;p52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52"/>
          <p:cNvGrpSpPr/>
          <p:nvPr/>
        </p:nvGrpSpPr>
        <p:grpSpPr>
          <a:xfrm>
            <a:off x="6155781" y="2680698"/>
            <a:ext cx="164123" cy="385340"/>
            <a:chOff x="8011692" y="3184166"/>
            <a:chExt cx="306600" cy="719859"/>
          </a:xfrm>
        </p:grpSpPr>
        <p:sp>
          <p:nvSpPr>
            <p:cNvPr id="1076" name="Google Shape;1076;p52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2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2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52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2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52"/>
          <p:cNvGrpSpPr/>
          <p:nvPr/>
        </p:nvGrpSpPr>
        <p:grpSpPr>
          <a:xfrm>
            <a:off x="6531899" y="2680535"/>
            <a:ext cx="212920" cy="385371"/>
            <a:chOff x="4556125" y="630237"/>
            <a:chExt cx="3081338" cy="5568950"/>
          </a:xfrm>
        </p:grpSpPr>
        <p:sp>
          <p:nvSpPr>
            <p:cNvPr id="1083" name="Google Shape;1083;p52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52"/>
          <p:cNvGrpSpPr/>
          <p:nvPr/>
        </p:nvGrpSpPr>
        <p:grpSpPr>
          <a:xfrm>
            <a:off x="1499599" y="2680654"/>
            <a:ext cx="385492" cy="385430"/>
            <a:chOff x="1674084" y="3214987"/>
            <a:chExt cx="720142" cy="720027"/>
          </a:xfrm>
        </p:grpSpPr>
        <p:sp>
          <p:nvSpPr>
            <p:cNvPr id="1091" name="Google Shape;1091;p52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52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52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52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52"/>
          <p:cNvGrpSpPr/>
          <p:nvPr/>
        </p:nvGrpSpPr>
        <p:grpSpPr>
          <a:xfrm>
            <a:off x="901898" y="2680621"/>
            <a:ext cx="385328" cy="385496"/>
            <a:chOff x="557511" y="3214925"/>
            <a:chExt cx="719836" cy="720150"/>
          </a:xfrm>
        </p:grpSpPr>
        <p:sp>
          <p:nvSpPr>
            <p:cNvPr id="1104" name="Google Shape;1104;p52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52"/>
          <p:cNvGrpSpPr/>
          <p:nvPr/>
        </p:nvGrpSpPr>
        <p:grpSpPr>
          <a:xfrm>
            <a:off x="853416" y="3922838"/>
            <a:ext cx="385800" cy="346472"/>
            <a:chOff x="1147762" y="1131887"/>
            <a:chExt cx="5137150" cy="4619626"/>
          </a:xfrm>
        </p:grpSpPr>
        <p:sp>
          <p:nvSpPr>
            <p:cNvPr id="1109" name="Google Shape;1109;p52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52"/>
          <p:cNvGrpSpPr/>
          <p:nvPr/>
        </p:nvGrpSpPr>
        <p:grpSpPr>
          <a:xfrm>
            <a:off x="1542899" y="3917337"/>
            <a:ext cx="385591" cy="357445"/>
            <a:chOff x="1570037" y="1341437"/>
            <a:chExt cx="4943475" cy="4576762"/>
          </a:xfrm>
        </p:grpSpPr>
        <p:sp>
          <p:nvSpPr>
            <p:cNvPr id="1113" name="Google Shape;1113;p52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2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2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52"/>
          <p:cNvGrpSpPr/>
          <p:nvPr/>
        </p:nvGrpSpPr>
        <p:grpSpPr>
          <a:xfrm>
            <a:off x="3692147" y="3903501"/>
            <a:ext cx="381656" cy="385452"/>
            <a:chOff x="5770007" y="5489899"/>
            <a:chExt cx="712976" cy="720067"/>
          </a:xfrm>
        </p:grpSpPr>
        <p:sp>
          <p:nvSpPr>
            <p:cNvPr id="1120" name="Google Shape;1120;p52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2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2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52"/>
          <p:cNvGrpSpPr/>
          <p:nvPr/>
        </p:nvGrpSpPr>
        <p:grpSpPr>
          <a:xfrm>
            <a:off x="4377738" y="3922933"/>
            <a:ext cx="385391" cy="346625"/>
            <a:chOff x="7050768" y="5526199"/>
            <a:chExt cx="719953" cy="647534"/>
          </a:xfrm>
        </p:grpSpPr>
        <p:sp>
          <p:nvSpPr>
            <p:cNvPr id="1129" name="Google Shape;1129;p52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52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2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2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2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52"/>
          <p:cNvGrpSpPr/>
          <p:nvPr/>
        </p:nvGrpSpPr>
        <p:grpSpPr>
          <a:xfrm>
            <a:off x="5756647" y="3922994"/>
            <a:ext cx="385417" cy="346476"/>
            <a:chOff x="9626723" y="5526313"/>
            <a:chExt cx="720002" cy="647256"/>
          </a:xfrm>
        </p:grpSpPr>
        <p:sp>
          <p:nvSpPr>
            <p:cNvPr id="1142" name="Google Shape;1142;p52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52"/>
          <p:cNvGrpSpPr/>
          <p:nvPr/>
        </p:nvGrpSpPr>
        <p:grpSpPr>
          <a:xfrm>
            <a:off x="6446086" y="3903481"/>
            <a:ext cx="385331" cy="385471"/>
            <a:chOff x="10914672" y="5489861"/>
            <a:chExt cx="719842" cy="720102"/>
          </a:xfrm>
        </p:grpSpPr>
        <p:sp>
          <p:nvSpPr>
            <p:cNvPr id="1155" name="Google Shape;1155;p52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52"/>
          <p:cNvGrpSpPr/>
          <p:nvPr/>
        </p:nvGrpSpPr>
        <p:grpSpPr>
          <a:xfrm>
            <a:off x="5067157" y="3912358"/>
            <a:ext cx="385538" cy="367745"/>
            <a:chOff x="8338678" y="5506443"/>
            <a:chExt cx="720227" cy="686988"/>
          </a:xfrm>
        </p:grpSpPr>
        <p:sp>
          <p:nvSpPr>
            <p:cNvPr id="1168" name="Google Shape;1168;p52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52"/>
          <p:cNvGrpSpPr/>
          <p:nvPr/>
        </p:nvGrpSpPr>
        <p:grpSpPr>
          <a:xfrm>
            <a:off x="2232105" y="3959565"/>
            <a:ext cx="1156061" cy="273301"/>
            <a:chOff x="3042485" y="5594633"/>
            <a:chExt cx="2159652" cy="510557"/>
          </a:xfrm>
        </p:grpSpPr>
        <p:sp>
          <p:nvSpPr>
            <p:cNvPr id="1175" name="Google Shape;1175;p52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52"/>
          <p:cNvGrpSpPr/>
          <p:nvPr/>
        </p:nvGrpSpPr>
        <p:grpSpPr>
          <a:xfrm>
            <a:off x="7127623" y="1458833"/>
            <a:ext cx="385475" cy="383063"/>
            <a:chOff x="1442627" y="5710929"/>
            <a:chExt cx="594318" cy="590600"/>
          </a:xfrm>
        </p:grpSpPr>
        <p:sp>
          <p:nvSpPr>
            <p:cNvPr id="1191" name="Google Shape;1191;p52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52"/>
          <p:cNvGrpSpPr/>
          <p:nvPr/>
        </p:nvGrpSpPr>
        <p:grpSpPr>
          <a:xfrm>
            <a:off x="7159059" y="3883779"/>
            <a:ext cx="322616" cy="385520"/>
            <a:chOff x="8095060" y="5664590"/>
            <a:chExt cx="497404" cy="594389"/>
          </a:xfrm>
        </p:grpSpPr>
        <p:grpSp>
          <p:nvGrpSpPr>
            <p:cNvPr id="1196" name="Google Shape;1196;p52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97" name="Google Shape;1197;p52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52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52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0" name="Google Shape;1200;p52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01" name="Google Shape;1201;p52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52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52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4" name="Google Shape;1204;p52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05" name="Google Shape;1205;p52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52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52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52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09" name="Google Shape;1209;p52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52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52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2" name="Google Shape;1212;p52"/>
          <p:cNvGrpSpPr/>
          <p:nvPr/>
        </p:nvGrpSpPr>
        <p:grpSpPr>
          <a:xfrm>
            <a:off x="7127617" y="2068729"/>
            <a:ext cx="481834" cy="385471"/>
            <a:chOff x="4607809" y="5664627"/>
            <a:chExt cx="742883" cy="594312"/>
          </a:xfrm>
        </p:grpSpPr>
        <p:sp>
          <p:nvSpPr>
            <p:cNvPr id="1213" name="Google Shape;1213;p52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52"/>
          <p:cNvGrpSpPr/>
          <p:nvPr/>
        </p:nvGrpSpPr>
        <p:grpSpPr>
          <a:xfrm>
            <a:off x="7127629" y="2681029"/>
            <a:ext cx="933867" cy="385372"/>
            <a:chOff x="2571250" y="5664711"/>
            <a:chExt cx="1439820" cy="594160"/>
          </a:xfrm>
        </p:grpSpPr>
        <p:sp>
          <p:nvSpPr>
            <p:cNvPr id="1222" name="Google Shape;1222;p52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52"/>
          <p:cNvGrpSpPr/>
          <p:nvPr/>
        </p:nvGrpSpPr>
        <p:grpSpPr>
          <a:xfrm>
            <a:off x="7127616" y="3293224"/>
            <a:ext cx="555608" cy="385732"/>
            <a:chOff x="6332670" y="5663946"/>
            <a:chExt cx="856627" cy="594715"/>
          </a:xfrm>
        </p:grpSpPr>
        <p:grpSp>
          <p:nvGrpSpPr>
            <p:cNvPr id="1247" name="Google Shape;1247;p52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48" name="Google Shape;1248;p5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5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0" name="Google Shape;1250;p52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51" name="Google Shape;1251;p5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5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3" name="Google Shape;1253;p52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54" name="Google Shape;1254;p5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5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56" name="Google Shape;1256;p5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/>
          </a:p>
        </p:txBody>
      </p:sp>
      <p:sp>
        <p:nvSpPr>
          <p:cNvPr id="1257" name="Google Shape;1257;p5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8" name="Google Shape;1258;p52"/>
          <p:cNvSpPr/>
          <p:nvPr/>
        </p:nvSpPr>
        <p:spPr>
          <a:xfrm>
            <a:off x="7841375" y="3821924"/>
            <a:ext cx="780434" cy="811585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3"/>
          <p:cNvSpPr txBox="1"/>
          <p:nvPr/>
        </p:nvSpPr>
        <p:spPr>
          <a:xfrm>
            <a:off x="908200" y="23742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4" name="Google Shape;1264;p5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5" name="Google Shape;1265;p53"/>
          <p:cNvSpPr txBox="1"/>
          <p:nvPr>
            <p:ph idx="4294967295" type="body"/>
          </p:nvPr>
        </p:nvSpPr>
        <p:spPr>
          <a:xfrm>
            <a:off x="908297" y="8564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3" name="Google Shape;213;p18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b="1" sz="7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1270;p5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5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72" name="Google Shape;1272;p5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73" name="Google Shape;1273;p5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74" name="Google Shape;1274;p5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75" name="Google Shape;1275;p5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76" name="Google Shape;1276;p5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77" name="Google Shape;1277;p5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78" name="Google Shape;1278;p5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79" name="Google Shape;1279;p5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80" name="Google Shape;1280;p5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81" name="Google Shape;1281;p5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82" name="Google Shape;1282;p5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83" name="Google Shape;1283;p5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84" name="Google Shape;1284;p5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27" name="Google Shape;227;p2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idx="4294967295" type="ctrTitle"/>
          </p:nvPr>
        </p:nvSpPr>
        <p:spPr>
          <a:xfrm>
            <a:off x="855300" y="1352638"/>
            <a:ext cx="3261300" cy="1006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</a:t>
            </a:r>
            <a:r>
              <a:rPr lang="en" sz="7200"/>
              <a:t>c</a:t>
            </a:r>
            <a:r>
              <a:rPr lang="en" sz="7200"/>
              <a:t>oncept</a:t>
            </a:r>
            <a:endParaRPr sz="7200"/>
          </a:p>
        </p:txBody>
      </p:sp>
      <p:sp>
        <p:nvSpPr>
          <p:cNvPr id="234" name="Google Shape;234;p21"/>
          <p:cNvSpPr txBox="1"/>
          <p:nvPr>
            <p:ph idx="4294967295" type="subTitle"/>
          </p:nvPr>
        </p:nvSpPr>
        <p:spPr>
          <a:xfrm>
            <a:off x="855300" y="2417761"/>
            <a:ext cx="3261300" cy="13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39" name="Google Shape;239;p2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45" name="Google Shape;245;p2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246" name="Google Shape;246;p22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rect b="b" l="l" r="r" t="t"/>
            <a:pathLst>
              <a:path extrusionOk="0" h="384058" w="434408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55" name="Google Shape;255;p23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56" name="Google Shape;256;p23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rect b="b" l="l" r="r" t="t"/>
            <a:pathLst>
              <a:path extrusionOk="0" h="473680" w="374107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