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0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4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496CD-B7FA-4838-A226-5240E51FC3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7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rent@wni.app" TargetMode="External"/><Relationship Id="rId2" Type="http://schemas.openxmlformats.org/officeDocument/2006/relationships/hyperlink" Target="https://prod-09.canadacentral.logic.azure.com/workflows/85e03496f290490fba8c44ec52aee2a3/triggers/manual/paths/invoke?api-version=2016-06-01&amp;sp=%2Ftriggers%2Fmanual%2Frun&amp;sv=1.0&amp;sig=0qeGXKziPoozFfDAO8O5CkYfKFAK48wQFw9klH1I04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egan@wni.a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83DDB23-0C74-4072-8814-06D42EC7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App Manifest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4B7FBD-DE0A-46CF-8995-E4F1577E0D95}"/>
              </a:ext>
            </a:extLst>
          </p:cNvPr>
          <p:cNvSpPr txBox="1"/>
          <p:nvPr/>
        </p:nvSpPr>
        <p:spPr>
          <a:xfrm>
            <a:off x="6535814" y="361842"/>
            <a:ext cx="383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icon from Insert Icon, will be SVG with default 2.54cm size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E787F-7C21-ADC8-B351-330744E64ABB}"/>
              </a:ext>
            </a:extLst>
          </p:cNvPr>
          <p:cNvSpPr txBox="1"/>
          <p:nvPr/>
        </p:nvSpPr>
        <p:spPr>
          <a:xfrm>
            <a:off x="1026460" y="1840098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Orig</a:t>
            </a:r>
            <a:r>
              <a:rPr lang="en-US" dirty="0"/>
              <a:t> insert – raw </a:t>
            </a:r>
            <a:r>
              <a:rPr lang="en-US" dirty="0" err="1"/>
              <a:t>svg</a:t>
            </a:r>
            <a:r>
              <a:rPr lang="en-US" dirty="0"/>
              <a:t> 2.54cm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D65A0-8AE8-19B8-E840-1B12ADDF6548}"/>
              </a:ext>
            </a:extLst>
          </p:cNvPr>
          <p:cNvSpPr txBox="1"/>
          <p:nvPr/>
        </p:nvSpPr>
        <p:spPr>
          <a:xfrm>
            <a:off x="4788698" y="3949607"/>
            <a:ext cx="7330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Group, save as color.png to templates&gt;</a:t>
            </a:r>
            <a:r>
              <a:rPr lang="en-US" dirty="0" err="1"/>
              <a:t>appPackage</a:t>
            </a:r>
            <a:r>
              <a:rPr lang="en-US" dirty="0"/>
              <a:t>&gt;resources</a:t>
            </a:r>
          </a:p>
          <a:p>
            <a:r>
              <a:rPr lang="en-US" dirty="0"/>
              <a:t>Default size is 520x520</a:t>
            </a:r>
          </a:p>
          <a:p>
            <a:r>
              <a:rPr lang="en-US" dirty="0"/>
              <a:t>Resize to 192x192 using Photos for app manifest and bot 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7F32E-605C-DDDE-EB1C-E74F14070FB2}"/>
              </a:ext>
            </a:extLst>
          </p:cNvPr>
          <p:cNvSpPr txBox="1"/>
          <p:nvPr/>
        </p:nvSpPr>
        <p:spPr>
          <a:xfrm>
            <a:off x="1026460" y="3965304"/>
            <a:ext cx="271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SVG with 4x4 cm </a:t>
            </a:r>
          </a:p>
          <a:p>
            <a:r>
              <a:rPr lang="en-US" dirty="0"/>
              <a:t>Dark blue background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E0F38-FE79-DC14-84F2-BA2BDC7FDC82}"/>
              </a:ext>
            </a:extLst>
          </p:cNvPr>
          <p:cNvSpPr txBox="1"/>
          <p:nvPr/>
        </p:nvSpPr>
        <p:spPr>
          <a:xfrm>
            <a:off x="4848222" y="1840098"/>
            <a:ext cx="6697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SVG to white</a:t>
            </a:r>
          </a:p>
          <a:p>
            <a:r>
              <a:rPr lang="en-US" dirty="0"/>
              <a:t>Save as outline.png to templates&gt;</a:t>
            </a:r>
            <a:r>
              <a:rPr lang="en-US" dirty="0" err="1"/>
              <a:t>appPackage</a:t>
            </a:r>
            <a:r>
              <a:rPr lang="en-US" dirty="0"/>
              <a:t>&gt;resources</a:t>
            </a:r>
          </a:p>
          <a:p>
            <a:r>
              <a:rPr lang="en-US" dirty="0"/>
              <a:t>Resize to 32x32 using Photos for app manifest</a:t>
            </a:r>
          </a:p>
          <a:p>
            <a:endParaRPr lang="en-US" dirty="0"/>
          </a:p>
        </p:txBody>
      </p:sp>
      <p:pic>
        <p:nvPicPr>
          <p:cNvPr id="8" name="Graphic 7" descr="Chat with solid fill">
            <a:extLst>
              <a:ext uri="{FF2B5EF4-FFF2-40B4-BE49-F238E27FC236}">
                <a16:creationId xmlns:a16="http://schemas.microsoft.com/office/drawing/2014/main" id="{156CBDEC-F500-6B1E-DAC9-E68B1D22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386" y="2583227"/>
            <a:ext cx="914400" cy="914400"/>
          </a:xfrm>
          <a:prstGeom prst="rect">
            <a:avLst/>
          </a:prstGeom>
        </p:spPr>
      </p:pic>
      <p:pic>
        <p:nvPicPr>
          <p:cNvPr id="17" name="Graphic 16" descr="Chat with solid fill">
            <a:extLst>
              <a:ext uri="{FF2B5EF4-FFF2-40B4-BE49-F238E27FC236}">
                <a16:creationId xmlns:a16="http://schemas.microsoft.com/office/drawing/2014/main" id="{D91F1E69-5F2A-277F-81B0-89EF411A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110" y="2514600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31440B-3576-32D7-BEEE-522DB70DB8F2}"/>
              </a:ext>
            </a:extLst>
          </p:cNvPr>
          <p:cNvGrpSpPr/>
          <p:nvPr/>
        </p:nvGrpSpPr>
        <p:grpSpPr>
          <a:xfrm>
            <a:off x="1344327" y="4868472"/>
            <a:ext cx="1440000" cy="1440000"/>
            <a:chOff x="1344327" y="4868472"/>
            <a:chExt cx="1440000" cy="144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6E2F3B-DDF9-CA45-E233-095C982C1C1C}"/>
                </a:ext>
              </a:extLst>
            </p:cNvPr>
            <p:cNvSpPr/>
            <p:nvPr/>
          </p:nvSpPr>
          <p:spPr>
            <a:xfrm>
              <a:off x="1344327" y="4868472"/>
              <a:ext cx="1440000" cy="14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Inbox Check with solid fill">
              <a:extLst>
                <a:ext uri="{FF2B5EF4-FFF2-40B4-BE49-F238E27FC236}">
                  <a16:creationId xmlns:a16="http://schemas.microsoft.com/office/drawing/2014/main" id="{FF8F0A95-0D1A-2790-B350-42E7042D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7127" y="5131272"/>
              <a:ext cx="914400" cy="914400"/>
            </a:xfrm>
            <a:prstGeom prst="rect">
              <a:avLst/>
            </a:prstGeom>
          </p:spPr>
        </p:pic>
      </p:grpSp>
      <p:pic>
        <p:nvPicPr>
          <p:cNvPr id="16" name="Graphic 15" descr="Inbox Check with solid fill">
            <a:extLst>
              <a:ext uri="{FF2B5EF4-FFF2-40B4-BE49-F238E27FC236}">
                <a16:creationId xmlns:a16="http://schemas.microsoft.com/office/drawing/2014/main" id="{78E5EA0F-2021-4733-8BBB-BC2E5C9A2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2981" y="51043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90D2-9494-D8B2-EAF0-2DA9561A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store (Teams app)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7FD1-11F7-1E72-401B-1D50F96F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Icon (300x300px, 512KB max)</a:t>
            </a:r>
          </a:p>
          <a:p>
            <a:r>
              <a:rPr lang="en-US" dirty="0"/>
              <a:t>Up to 5 screenshots, 1366x768, 1024KB max, </a:t>
            </a:r>
            <a:r>
              <a:rPr lang="en-US" dirty="0" err="1"/>
              <a:t>png</a:t>
            </a:r>
            <a:r>
              <a:rPr lang="en-US" dirty="0"/>
              <a:t>, no Teams chrome</a:t>
            </a:r>
          </a:p>
          <a:p>
            <a:r>
              <a:rPr lang="en-US" dirty="0"/>
              <a:t>One video link</a:t>
            </a:r>
          </a:p>
          <a:p>
            <a:r>
              <a:rPr lang="en-US" dirty="0"/>
              <a:t>Summary – same as short desc in app manifest</a:t>
            </a:r>
          </a:p>
          <a:p>
            <a:r>
              <a:rPr lang="en-US" dirty="0"/>
              <a:t>Description – same as long desc in app manifest</a:t>
            </a:r>
          </a:p>
        </p:txBody>
      </p:sp>
    </p:spTree>
    <p:extLst>
      <p:ext uri="{BB962C8B-B14F-4D97-AF65-F5344CB8AC3E}">
        <p14:creationId xmlns:p14="http://schemas.microsoft.com/office/powerpoint/2010/main" val="2077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0F10-11C5-9567-09E5-5F5EBE4A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Offer (SaaS)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E7EF-E622-D8DD-D52E-799A6DA6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9964"/>
            <a:ext cx="9897197" cy="503843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Segoe UI" panose="020B0502040204020203" pitchFamily="34" charset="0"/>
              </a:rPr>
              <a:t>CRM webhook:</a:t>
            </a:r>
          </a:p>
          <a:p>
            <a:pPr lvl="1"/>
            <a:r>
              <a:rPr lang="en-US" dirty="0">
                <a:latin typeface="Segoe UI" panose="020B0502040204020203" pitchFamily="34" charset="0"/>
                <a:hlinkClick r:id="rId2"/>
              </a:rPr>
              <a:t>https://prod-09.canadacentral.logic.azure.com:443/workflows/85e03496f290490fba8c44ec52aee2a3/triggers/manual/paths/invoke?api-version=2016-06-01&amp;sp=%2Ftriggers%2Fmanual%2Frun&amp;sv=1.0&amp;sig=0qeGXKziPoozFfDAO8O5CkYfKFAK48wQFw9klH1I04I</a:t>
            </a:r>
            <a:endParaRPr lang="en-US" dirty="0">
              <a:latin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Preview audience: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hlinkClick r:id="rId3"/>
              </a:rPr>
              <a:t>brent@wni.app</a:t>
            </a:r>
            <a:r>
              <a:rPr lang="en-US" dirty="0">
                <a:latin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hlinkClick r:id="rId4"/>
              </a:rPr>
              <a:t>megan@wni.app</a:t>
            </a:r>
            <a:r>
              <a:rPr lang="en-US" dirty="0">
                <a:latin typeface="Segoe UI" panose="020B0502040204020203" pitchFamily="34" charset="0"/>
              </a:rPr>
              <a:t> </a:t>
            </a:r>
          </a:p>
          <a:p>
            <a:r>
              <a:rPr lang="en-US" dirty="0">
                <a:latin typeface="Segoe UI" panose="020B0502040204020203" pitchFamily="34" charset="0"/>
              </a:rPr>
              <a:t>Text: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Search results summary – app manifest short desc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Description – app manifest long desc</a:t>
            </a:r>
          </a:p>
          <a:p>
            <a:r>
              <a:rPr lang="en-US" dirty="0">
                <a:latin typeface="Segoe UI" panose="020B0502040204020203" pitchFamily="34" charset="0"/>
              </a:rPr>
              <a:t>Logos: 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Accepted file types: .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png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Media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Up to 5 screenshots, 1280 x 720 pixels, filetype: .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png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– no chrome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Up to 4 videos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Suppo</a:t>
            </a:r>
            <a:r>
              <a:rPr lang="en-US" dirty="0">
                <a:latin typeface="Segoe UI" panose="020B0502040204020203" pitchFamily="34" charset="0"/>
              </a:rPr>
              <a:t>rting documents: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Need at least one, use copy of app webpage in PDF</a:t>
            </a:r>
          </a:p>
          <a:p>
            <a:r>
              <a:rPr lang="en-US" dirty="0"/>
              <a:t>Use same MONA page for all apps.</a:t>
            </a:r>
          </a:p>
        </p:txBody>
      </p:sp>
    </p:spTree>
    <p:extLst>
      <p:ext uri="{BB962C8B-B14F-4D97-AF65-F5344CB8AC3E}">
        <p14:creationId xmlns:p14="http://schemas.microsoft.com/office/powerpoint/2010/main" val="103145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4C7D-F566-5886-6B31-5BA3A13E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4FB1-ED86-3B8C-9B8A-841D60C7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RelayInbox</a:t>
            </a:r>
            <a:endParaRPr lang="en-US" dirty="0"/>
          </a:p>
          <a:p>
            <a:r>
              <a:rPr lang="en-US" dirty="0" err="1"/>
              <a:t>RelayDesk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6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269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Teams App Manifest</vt:lpstr>
      <vt:lpstr>Office store (Teams app) listing</vt:lpstr>
      <vt:lpstr>Marketplace Offer (SaaS) listing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Bolleman</dc:creator>
  <cp:lastModifiedBy>Brent Bolleman</cp:lastModifiedBy>
  <cp:revision>10</cp:revision>
  <dcterms:created xsi:type="dcterms:W3CDTF">2022-05-15T21:52:28Z</dcterms:created>
  <dcterms:modified xsi:type="dcterms:W3CDTF">2022-06-11T16:55:08Z</dcterms:modified>
</cp:coreProperties>
</file>