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3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8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9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3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8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86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72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4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436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8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9BC7-98E1-EE46-8899-F909A6AF4C67}" type="datetimeFigureOut">
              <a:rPr kumimoji="1" lang="zh-CN" altLang="en-US" smtClean="0"/>
              <a:t>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ED36-32D7-084C-A95B-F0395DFFF6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7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8395" y="1058407"/>
            <a:ext cx="4435496" cy="894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50827" y="3352454"/>
            <a:ext cx="1722242" cy="2597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文件系统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驱动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收到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命令后负责将数据从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RAM</a:t>
            </a:r>
            <a:r>
              <a:rPr kumimoji="1" lang="zh-CN" altLang="en-US" dirty="0" smtClean="0"/>
              <a:t>直接传递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67866" y="3352454"/>
            <a:ext cx="1722242" cy="2597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RAM</a:t>
            </a:r>
          </a:p>
          <a:p>
            <a:pPr algn="ctr"/>
            <a:r>
              <a:rPr kumimoji="1" lang="zh-CN" altLang="en-US" dirty="0" smtClean="0"/>
              <a:t>程序堆栈、下载文件时的数据流等。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2115" y="3352454"/>
            <a:ext cx="1722242" cy="2597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ROM</a:t>
            </a:r>
          </a:p>
          <a:p>
            <a:pPr algn="ctr"/>
            <a:r>
              <a:rPr kumimoji="1" lang="zh-CN" altLang="en-US" dirty="0" smtClean="0"/>
              <a:t>存储程序，各种文件、包括系统本身等。</a:t>
            </a:r>
            <a:endParaRPr kumimoji="1" lang="zh-CN" altLang="en-US" dirty="0"/>
          </a:p>
        </p:txBody>
      </p:sp>
      <p:sp>
        <p:nvSpPr>
          <p:cNvPr id="10" name="左右箭头 9"/>
          <p:cNvSpPr/>
          <p:nvPr/>
        </p:nvSpPr>
        <p:spPr>
          <a:xfrm>
            <a:off x="1433600" y="2251523"/>
            <a:ext cx="6513731" cy="586935"/>
          </a:xfrm>
          <a:prstGeom prst="leftRightArrow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91680" y="2703752"/>
            <a:ext cx="240537" cy="619838"/>
          </a:xfrm>
          <a:prstGeom prst="down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7127962" y="2655641"/>
            <a:ext cx="240537" cy="619838"/>
          </a:xfrm>
          <a:prstGeom prst="down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30166" y="1953243"/>
            <a:ext cx="163565" cy="432985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2644357" y="4050814"/>
            <a:ext cx="110647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473069" y="4050814"/>
            <a:ext cx="89479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73069" y="5234307"/>
            <a:ext cx="894797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2644358" y="5234307"/>
            <a:ext cx="1106469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20823" y="2016896"/>
            <a:ext cx="149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总线系统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732217" y="2906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发出命令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93333" y="29145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直接访问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76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419944" y="164738"/>
            <a:ext cx="789460" cy="61438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时间轴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80831" y="350299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721348" y="443198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zh-CN" altLang="zh-CN" dirty="0"/>
              <a:t>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11668" y="482863"/>
            <a:ext cx="134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引用计数</a:t>
            </a:r>
            <a:r>
              <a:rPr kumimoji="1" lang="zh-CN" altLang="zh-CN" dirty="0"/>
              <a:t>=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12086" y="1647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创建对象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505984" y="667529"/>
            <a:ext cx="2120200" cy="20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09404" y="994474"/>
            <a:ext cx="637505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80831" y="1156297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21348" y="1249196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zh-CN" altLang="zh-CN" dirty="0"/>
              <a:t>M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11894" y="1288861"/>
            <a:ext cx="13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引用计数</a:t>
            </a:r>
            <a:r>
              <a:rPr kumimoji="1" lang="en-US" altLang="zh-CN" dirty="0" smtClean="0"/>
              <a:t>=2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505984" y="1473527"/>
            <a:ext cx="2120200" cy="20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480831" y="1800292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2505984" y="1625929"/>
            <a:ext cx="2120200" cy="491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12086" y="19328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持有对象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480831" y="2784117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721348" y="2877016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zh-CN" altLang="zh-CN" dirty="0"/>
              <a:t>M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711894" y="2916681"/>
            <a:ext cx="13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引用计数</a:t>
            </a:r>
            <a:r>
              <a:rPr kumimoji="1" lang="en-US" altLang="zh-CN" dirty="0" smtClean="0"/>
              <a:t>=1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2505984" y="3101347"/>
            <a:ext cx="2120200" cy="20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480831" y="3428112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2505984" y="3253749"/>
            <a:ext cx="2120200" cy="491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012086" y="2670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释放对象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480831" y="4235791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721348" y="4328690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zh-CN" altLang="zh-CN" dirty="0"/>
              <a:t>M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11894" y="4368355"/>
            <a:ext cx="13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引用计数</a:t>
            </a:r>
            <a:r>
              <a:rPr kumimoji="1" lang="en-US" altLang="zh-CN" dirty="0" smtClean="0"/>
              <a:t>=0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 flipV="1">
            <a:off x="2505984" y="4553021"/>
            <a:ext cx="2120200" cy="20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480831" y="4879786"/>
            <a:ext cx="891098" cy="4915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2505984" y="4705423"/>
            <a:ext cx="2120200" cy="49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12086" y="5012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释放对象</a:t>
            </a:r>
            <a:endParaRPr kumimoji="1"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480831" y="5847699"/>
            <a:ext cx="891098" cy="4608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accent3"/>
                </a:solidFill>
              </a:rPr>
              <a:t>对象</a:t>
            </a:r>
            <a:r>
              <a:rPr kumimoji="1" lang="zh-CN" altLang="zh-CN" dirty="0">
                <a:solidFill>
                  <a:schemeClr val="accent3"/>
                </a:solidFill>
              </a:rPr>
              <a:t>M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96588" y="5939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释放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209855" y="2465270"/>
            <a:ext cx="637505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09855" y="4035576"/>
            <a:ext cx="637505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09855" y="5521468"/>
            <a:ext cx="637505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31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</Words>
  <Application>Microsoft Macintosh PowerPoint</Application>
  <PresentationFormat>全屏显示(4:3)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Hans3D Han</dc:creator>
  <cp:lastModifiedBy>Hans3D Han</cp:lastModifiedBy>
  <cp:revision>3</cp:revision>
  <dcterms:created xsi:type="dcterms:W3CDTF">2019-03-20T09:38:35Z</dcterms:created>
  <dcterms:modified xsi:type="dcterms:W3CDTF">2019-03-21T02:03:06Z</dcterms:modified>
</cp:coreProperties>
</file>