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2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5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54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6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74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4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9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9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3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1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94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84F5-A4C5-EF46-80F5-284F4BDCD243}" type="datetimeFigureOut">
              <a:rPr kumimoji="1" lang="zh-CN" altLang="en-US" smtClean="0"/>
              <a:t>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36A-A1E7-0949-9440-AD2D70D382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52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2299" y="728916"/>
            <a:ext cx="1788595" cy="3682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/>
              <a:t>setValue:forkey</a:t>
            </a:r>
            <a:r>
              <a:rPr kumimoji="1" lang="en-US" altLang="zh-CN" sz="900" dirty="0" smtClean="0"/>
              <a:t>:</a:t>
            </a:r>
            <a:endParaRPr kumimoji="1" lang="zh-CN" altLang="en-US" sz="900" dirty="0"/>
          </a:p>
        </p:txBody>
      </p:sp>
      <p:sp>
        <p:nvSpPr>
          <p:cNvPr id="5" name="菱形 4"/>
          <p:cNvSpPr/>
          <p:nvPr/>
        </p:nvSpPr>
        <p:spPr>
          <a:xfrm>
            <a:off x="0" y="1431530"/>
            <a:ext cx="2833193" cy="875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按照</a:t>
            </a:r>
            <a:endParaRPr kumimoji="1" lang="en-US" altLang="zh-CN" sz="900" dirty="0" smtClean="0"/>
          </a:p>
          <a:p>
            <a:pPr algn="ctr"/>
            <a:r>
              <a:rPr kumimoji="1" lang="en-US" altLang="zh-CN" sz="900" dirty="0" err="1" smtClean="0"/>
              <a:t>setKey</a:t>
            </a:r>
            <a:r>
              <a:rPr kumimoji="1" lang="zh-CN" altLang="en-US" sz="900" dirty="0" smtClean="0"/>
              <a:t>：</a:t>
            </a:r>
            <a:r>
              <a:rPr kumimoji="1" lang="en-US" altLang="zh-CN" sz="900" dirty="0" smtClean="0"/>
              <a:t> _</a:t>
            </a:r>
            <a:r>
              <a:rPr kumimoji="1" lang="en-US" altLang="zh-CN" sz="900" dirty="0" err="1" smtClean="0"/>
              <a:t>setKey</a:t>
            </a:r>
            <a:r>
              <a:rPr kumimoji="1" lang="zh-CN" altLang="en-US" sz="900" dirty="0" smtClean="0"/>
              <a:t>：顺序查找方法</a:t>
            </a:r>
            <a:endParaRPr kumimoji="1"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454663" y="2802942"/>
            <a:ext cx="1923868" cy="390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传递参数，调用方法</a:t>
            </a:r>
            <a:endParaRPr kumimoji="1" lang="zh-CN" altLang="en-US" sz="900" dirty="0"/>
          </a:p>
        </p:txBody>
      </p:sp>
      <p:sp>
        <p:nvSpPr>
          <p:cNvPr id="7" name="菱形 6"/>
          <p:cNvSpPr/>
          <p:nvPr/>
        </p:nvSpPr>
        <p:spPr>
          <a:xfrm>
            <a:off x="3163857" y="1307539"/>
            <a:ext cx="3366766" cy="11271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查看</a:t>
            </a:r>
            <a:r>
              <a:rPr kumimoji="1" lang="en-US" altLang="zh-CN" sz="900" dirty="0" err="1" smtClean="0"/>
              <a:t>accessInstanceVariablesDirectly</a:t>
            </a:r>
            <a:endParaRPr kumimoji="1" lang="en-US" altLang="zh-CN" sz="900" dirty="0" smtClean="0"/>
          </a:p>
          <a:p>
            <a:pPr algn="ctr"/>
            <a:r>
              <a:rPr kumimoji="1" lang="zh-CN" altLang="en-US" sz="900" dirty="0" smtClean="0"/>
              <a:t>方法的返回值</a:t>
            </a:r>
            <a:endParaRPr kumimoji="1" lang="zh-CN" altLang="en-US" sz="900" dirty="0"/>
          </a:p>
        </p:txBody>
      </p:sp>
      <p:sp>
        <p:nvSpPr>
          <p:cNvPr id="8" name="菱形 7"/>
          <p:cNvSpPr/>
          <p:nvPr/>
        </p:nvSpPr>
        <p:spPr>
          <a:xfrm>
            <a:off x="3281943" y="2802942"/>
            <a:ext cx="3103738" cy="11271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按照</a:t>
            </a:r>
          </a:p>
          <a:p>
            <a:pPr algn="ctr"/>
            <a:r>
              <a:rPr kumimoji="1" lang="en-US" altLang="zh-CN" sz="900" dirty="0" smtClean="0"/>
              <a:t>_key _</a:t>
            </a:r>
            <a:r>
              <a:rPr kumimoji="1" lang="en-US" altLang="zh-CN" sz="900" dirty="0" err="1" smtClean="0"/>
              <a:t>isKey</a:t>
            </a:r>
            <a:r>
              <a:rPr kumimoji="1" lang="en-US" altLang="zh-CN" sz="900" dirty="0"/>
              <a:t> </a:t>
            </a:r>
            <a:r>
              <a:rPr kumimoji="1" lang="en-US" altLang="zh-CN" sz="900" dirty="0" smtClean="0"/>
              <a:t>key </a:t>
            </a:r>
            <a:r>
              <a:rPr kumimoji="1" lang="en-US" altLang="zh-CN" sz="900" dirty="0" err="1" smtClean="0"/>
              <a:t>isKey</a:t>
            </a:r>
            <a:endParaRPr kumimoji="1" lang="en-US" altLang="zh-CN" sz="900" dirty="0" smtClean="0"/>
          </a:p>
          <a:p>
            <a:pPr algn="ctr"/>
            <a:r>
              <a:rPr kumimoji="1" lang="zh-CN" altLang="en-US" sz="900" dirty="0" smtClean="0"/>
              <a:t>顺序查找成员变量</a:t>
            </a:r>
            <a:endParaRPr kumimoji="1"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6964839" y="1556178"/>
            <a:ext cx="2057916" cy="6266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调用</a:t>
            </a:r>
            <a:r>
              <a:rPr kumimoji="1" lang="en-US" altLang="zh-CN" sz="900" dirty="0" err="1" smtClean="0"/>
              <a:t>setValue:forUnderfinedKey</a:t>
            </a:r>
            <a:r>
              <a:rPr kumimoji="1" lang="en-US" altLang="zh-CN" sz="900" dirty="0" smtClean="0"/>
              <a:t>:</a:t>
            </a:r>
          </a:p>
          <a:p>
            <a:pPr algn="ctr"/>
            <a:r>
              <a:rPr kumimoji="1" lang="zh-CN" altLang="en-US" sz="900" dirty="0" smtClean="0"/>
              <a:t>并抛出异常</a:t>
            </a:r>
            <a:r>
              <a:rPr kumimoji="1" lang="en-US" altLang="zh-CN" sz="900" dirty="0" err="1" smtClean="0"/>
              <a:t>NSUnknowKeyException</a:t>
            </a:r>
            <a:r>
              <a:rPr kumimoji="1" lang="en-US" altLang="zh-CN" sz="900" dirty="0" smtClean="0"/>
              <a:t>:</a:t>
            </a:r>
            <a:endParaRPr kumimoji="1"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871878" y="4302184"/>
            <a:ext cx="1923868" cy="390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直接赋值</a:t>
            </a:r>
            <a:endParaRPr kumimoji="1" lang="zh-CN" altLang="en-US" sz="900" dirty="0"/>
          </a:p>
        </p:txBody>
      </p:sp>
      <p:cxnSp>
        <p:nvCxnSpPr>
          <p:cNvPr id="12" name="直线箭头连接符 11"/>
          <p:cNvCxnSpPr>
            <a:stCxn id="5" idx="2"/>
            <a:endCxn id="6" idx="0"/>
          </p:cNvCxnSpPr>
          <p:nvPr/>
        </p:nvCxnSpPr>
        <p:spPr>
          <a:xfrm>
            <a:off x="1416597" y="2306979"/>
            <a:ext cx="0" cy="49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2"/>
            <a:endCxn id="5" idx="0"/>
          </p:cNvCxnSpPr>
          <p:nvPr/>
        </p:nvCxnSpPr>
        <p:spPr>
          <a:xfrm>
            <a:off x="1416597" y="1097131"/>
            <a:ext cx="0" cy="33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3"/>
            <a:endCxn id="7" idx="1"/>
          </p:cNvCxnSpPr>
          <p:nvPr/>
        </p:nvCxnSpPr>
        <p:spPr>
          <a:xfrm>
            <a:off x="2833193" y="1869255"/>
            <a:ext cx="330664" cy="1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530623" y="1881380"/>
            <a:ext cx="330664" cy="1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4833812" y="2438691"/>
            <a:ext cx="0" cy="289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833812" y="3979788"/>
            <a:ext cx="0" cy="289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3"/>
            <a:endCxn id="9" idx="2"/>
          </p:cNvCxnSpPr>
          <p:nvPr/>
        </p:nvCxnSpPr>
        <p:spPr>
          <a:xfrm flipV="1">
            <a:off x="6385681" y="2182829"/>
            <a:ext cx="1608116" cy="1183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66082" y="1407754"/>
            <a:ext cx="106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未找到方法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554915" y="2326526"/>
            <a:ext cx="106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找到方法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80291" y="3922755"/>
            <a:ext cx="13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找到成员变量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59335" y="2916702"/>
            <a:ext cx="13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未到成员变量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975512" y="2465025"/>
            <a:ext cx="53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YES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76272" y="1546253"/>
            <a:ext cx="53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NO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069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2299" y="728916"/>
            <a:ext cx="1788595" cy="3682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/>
              <a:t>value:forkey</a:t>
            </a:r>
            <a:r>
              <a:rPr kumimoji="1" lang="en-US" altLang="zh-CN" sz="900" dirty="0" smtClean="0"/>
              <a:t>:</a:t>
            </a:r>
            <a:endParaRPr kumimoji="1" lang="zh-CN" altLang="en-US" sz="900" dirty="0"/>
          </a:p>
        </p:txBody>
      </p:sp>
      <p:sp>
        <p:nvSpPr>
          <p:cNvPr id="5" name="菱形 4"/>
          <p:cNvSpPr/>
          <p:nvPr/>
        </p:nvSpPr>
        <p:spPr>
          <a:xfrm>
            <a:off x="0" y="1431530"/>
            <a:ext cx="2833193" cy="87544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按照</a:t>
            </a:r>
            <a:endParaRPr kumimoji="1" lang="en-US" altLang="zh-CN" sz="900" dirty="0" smtClean="0"/>
          </a:p>
          <a:p>
            <a:pPr algn="ctr"/>
            <a:r>
              <a:rPr kumimoji="1" lang="zh-CN" altLang="zh-CN" sz="900" dirty="0" err="1"/>
              <a:t>g</a:t>
            </a:r>
            <a:r>
              <a:rPr kumimoji="1" lang="en-US" altLang="zh-CN" sz="900" dirty="0" err="1" smtClean="0"/>
              <a:t>etKey</a:t>
            </a:r>
            <a:r>
              <a:rPr kumimoji="1" lang="zh-CN" altLang="en-US" sz="900" dirty="0" smtClean="0"/>
              <a:t>：</a:t>
            </a:r>
            <a:r>
              <a:rPr kumimoji="1" lang="en-US" altLang="zh-CN" sz="900" dirty="0" smtClean="0"/>
              <a:t> </a:t>
            </a:r>
            <a:r>
              <a:rPr kumimoji="1" lang="en-US" altLang="zh-CN" sz="900" dirty="0" smtClean="0"/>
              <a:t>key</a:t>
            </a:r>
            <a:r>
              <a:rPr kumimoji="1" lang="zh-CN" altLang="en-US" sz="900" dirty="0" smtClean="0"/>
              <a:t>、</a:t>
            </a:r>
            <a:r>
              <a:rPr kumimoji="1" lang="en-US" altLang="zh-CN" sz="900" dirty="0" smtClean="0"/>
              <a:t> </a:t>
            </a:r>
            <a:r>
              <a:rPr kumimoji="1" lang="en-US" altLang="zh-CN" sz="900" dirty="0" err="1" smtClean="0"/>
              <a:t>isKey</a:t>
            </a:r>
            <a:r>
              <a:rPr kumimoji="1" lang="en-US" altLang="zh-CN" sz="900" dirty="0" smtClean="0"/>
              <a:t> _key</a:t>
            </a:r>
            <a:r>
              <a:rPr kumimoji="1" lang="zh-CN" altLang="en-US" sz="900" dirty="0" smtClean="0"/>
              <a:t>：顺序查找方法</a:t>
            </a:r>
            <a:endParaRPr kumimoji="1"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454663" y="2802942"/>
            <a:ext cx="1923868" cy="390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调</a:t>
            </a:r>
            <a:r>
              <a:rPr kumimoji="1" lang="zh-CN" altLang="en-US" sz="900" dirty="0" smtClean="0"/>
              <a:t>用方法</a:t>
            </a:r>
            <a:endParaRPr kumimoji="1" lang="zh-CN" altLang="en-US" sz="900" dirty="0"/>
          </a:p>
        </p:txBody>
      </p:sp>
      <p:sp>
        <p:nvSpPr>
          <p:cNvPr id="7" name="菱形 6"/>
          <p:cNvSpPr/>
          <p:nvPr/>
        </p:nvSpPr>
        <p:spPr>
          <a:xfrm>
            <a:off x="3163857" y="1307539"/>
            <a:ext cx="3366766" cy="11271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查看</a:t>
            </a:r>
            <a:r>
              <a:rPr kumimoji="1" lang="en-US" altLang="zh-CN" sz="900" dirty="0" err="1" smtClean="0"/>
              <a:t>accessInstanceVariablesDirectly</a:t>
            </a:r>
            <a:endParaRPr kumimoji="1" lang="en-US" altLang="zh-CN" sz="900" dirty="0" smtClean="0"/>
          </a:p>
          <a:p>
            <a:pPr algn="ctr"/>
            <a:r>
              <a:rPr kumimoji="1" lang="zh-CN" altLang="en-US" sz="900" dirty="0" smtClean="0"/>
              <a:t>方法的返回值</a:t>
            </a:r>
            <a:endParaRPr kumimoji="1" lang="zh-CN" altLang="en-US" sz="900" dirty="0"/>
          </a:p>
        </p:txBody>
      </p:sp>
      <p:sp>
        <p:nvSpPr>
          <p:cNvPr id="8" name="菱形 7"/>
          <p:cNvSpPr/>
          <p:nvPr/>
        </p:nvSpPr>
        <p:spPr>
          <a:xfrm>
            <a:off x="3281943" y="2802942"/>
            <a:ext cx="3103738" cy="112718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按照</a:t>
            </a:r>
          </a:p>
          <a:p>
            <a:pPr algn="ctr"/>
            <a:r>
              <a:rPr kumimoji="1" lang="en-US" altLang="zh-CN" sz="900" dirty="0" smtClean="0"/>
              <a:t>_key _</a:t>
            </a:r>
            <a:r>
              <a:rPr kumimoji="1" lang="en-US" altLang="zh-CN" sz="900" dirty="0" err="1" smtClean="0"/>
              <a:t>isKey</a:t>
            </a:r>
            <a:r>
              <a:rPr kumimoji="1" lang="en-US" altLang="zh-CN" sz="900" dirty="0"/>
              <a:t> </a:t>
            </a:r>
            <a:r>
              <a:rPr kumimoji="1" lang="en-US" altLang="zh-CN" sz="900" dirty="0" smtClean="0"/>
              <a:t>key </a:t>
            </a:r>
            <a:r>
              <a:rPr kumimoji="1" lang="en-US" altLang="zh-CN" sz="900" dirty="0" err="1" smtClean="0"/>
              <a:t>isKey</a:t>
            </a:r>
            <a:endParaRPr kumimoji="1" lang="en-US" altLang="zh-CN" sz="900" dirty="0" smtClean="0"/>
          </a:p>
          <a:p>
            <a:pPr algn="ctr"/>
            <a:r>
              <a:rPr kumimoji="1" lang="zh-CN" altLang="en-US" sz="900" dirty="0" smtClean="0"/>
              <a:t>顺序查找成员变量</a:t>
            </a:r>
            <a:endParaRPr kumimoji="1"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6964839" y="1556178"/>
            <a:ext cx="2057916" cy="6266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调用</a:t>
            </a:r>
            <a:r>
              <a:rPr kumimoji="1" lang="zh-CN" altLang="zh-CN" sz="900" dirty="0" smtClean="0"/>
              <a:t>v</a:t>
            </a:r>
            <a:r>
              <a:rPr kumimoji="1" lang="en-US" altLang="zh-CN" sz="900" dirty="0" err="1" smtClean="0"/>
              <a:t>alue</a:t>
            </a:r>
            <a:r>
              <a:rPr kumimoji="1" lang="en-US" altLang="zh-CN" sz="900" dirty="0" err="1" smtClean="0"/>
              <a:t>F</a:t>
            </a:r>
            <a:r>
              <a:rPr kumimoji="1" lang="en-US" altLang="zh-CN" sz="900" dirty="0" err="1" smtClean="0"/>
              <a:t>orUnderfinedKey</a:t>
            </a:r>
            <a:r>
              <a:rPr kumimoji="1" lang="en-US" altLang="zh-CN" sz="900" dirty="0" smtClean="0"/>
              <a:t>:</a:t>
            </a:r>
          </a:p>
          <a:p>
            <a:pPr algn="ctr"/>
            <a:r>
              <a:rPr kumimoji="1" lang="zh-CN" altLang="en-US" sz="900" dirty="0" smtClean="0"/>
              <a:t>并抛出异常</a:t>
            </a:r>
            <a:r>
              <a:rPr kumimoji="1" lang="en-US" altLang="zh-CN" sz="900" dirty="0" err="1" smtClean="0"/>
              <a:t>NSUnknowKeyException</a:t>
            </a:r>
            <a:r>
              <a:rPr kumimoji="1" lang="en-US" altLang="zh-CN" sz="900" dirty="0" smtClean="0"/>
              <a:t>:</a:t>
            </a:r>
            <a:endParaRPr kumimoji="1"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871878" y="4302184"/>
            <a:ext cx="1923868" cy="390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/>
              <a:t>直接</a:t>
            </a:r>
            <a:r>
              <a:rPr kumimoji="1" lang="zh-CN" altLang="en-US" sz="900" dirty="0" smtClean="0"/>
              <a:t>取</a:t>
            </a:r>
            <a:r>
              <a:rPr kumimoji="1" lang="zh-CN" altLang="en-US" sz="900" dirty="0" smtClean="0"/>
              <a:t>值</a:t>
            </a:r>
            <a:endParaRPr kumimoji="1" lang="zh-CN" altLang="en-US" sz="900" dirty="0"/>
          </a:p>
        </p:txBody>
      </p:sp>
      <p:cxnSp>
        <p:nvCxnSpPr>
          <p:cNvPr id="12" name="直线箭头连接符 11"/>
          <p:cNvCxnSpPr>
            <a:stCxn id="5" idx="2"/>
            <a:endCxn id="6" idx="0"/>
          </p:cNvCxnSpPr>
          <p:nvPr/>
        </p:nvCxnSpPr>
        <p:spPr>
          <a:xfrm>
            <a:off x="1416597" y="2306979"/>
            <a:ext cx="0" cy="49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2"/>
            <a:endCxn id="5" idx="0"/>
          </p:cNvCxnSpPr>
          <p:nvPr/>
        </p:nvCxnSpPr>
        <p:spPr>
          <a:xfrm>
            <a:off x="1416597" y="1097131"/>
            <a:ext cx="0" cy="33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3"/>
            <a:endCxn id="7" idx="1"/>
          </p:cNvCxnSpPr>
          <p:nvPr/>
        </p:nvCxnSpPr>
        <p:spPr>
          <a:xfrm>
            <a:off x="2833193" y="1869255"/>
            <a:ext cx="330664" cy="1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530623" y="1881380"/>
            <a:ext cx="330664" cy="1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4833812" y="2438691"/>
            <a:ext cx="0" cy="289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833812" y="3979788"/>
            <a:ext cx="0" cy="289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3"/>
            <a:endCxn id="9" idx="2"/>
          </p:cNvCxnSpPr>
          <p:nvPr/>
        </p:nvCxnSpPr>
        <p:spPr>
          <a:xfrm flipV="1">
            <a:off x="6385681" y="2182829"/>
            <a:ext cx="1608116" cy="1183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66082" y="1407754"/>
            <a:ext cx="106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未找到方法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554915" y="2326526"/>
            <a:ext cx="106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找到方法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80291" y="3922755"/>
            <a:ext cx="13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找到成员变量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59335" y="2916702"/>
            <a:ext cx="135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未到成员变量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975512" y="2465025"/>
            <a:ext cx="53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YES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76272" y="1546253"/>
            <a:ext cx="53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NO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104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97</Words>
  <Application>Microsoft Macintosh PowerPoint</Application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Hans3D Han</dc:creator>
  <cp:lastModifiedBy>Hans3D Han</cp:lastModifiedBy>
  <cp:revision>6</cp:revision>
  <dcterms:created xsi:type="dcterms:W3CDTF">2019-03-15T02:38:10Z</dcterms:created>
  <dcterms:modified xsi:type="dcterms:W3CDTF">2019-03-18T02:35:45Z</dcterms:modified>
</cp:coreProperties>
</file>