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4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B041-8D90-6F41-BD78-79449602855A}" type="datetimeFigureOut">
              <a:rPr kumimoji="1" lang="zh-CN" altLang="en-US" smtClean="0"/>
              <a:t>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B23A-6713-6246-A8C8-1C3A00D92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71699" y="2406716"/>
            <a:ext cx="1075591" cy="427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x-none" altLang="zh-CN" sz="1000" dirty="0" smtClean="0"/>
              <a:t>Ainmal</a:t>
            </a:r>
            <a:endParaRPr kumimoji="1"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1372748" y="2918281"/>
            <a:ext cx="1335892" cy="367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age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48433" y="2834508"/>
            <a:ext cx="1259841" cy="44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Observer</a:t>
            </a:r>
            <a:endParaRPr kumimoji="1" lang="zh-CN" altLang="en-US" sz="1000" dirty="0"/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708640" y="3134455"/>
            <a:ext cx="173979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2708641" y="3015356"/>
            <a:ext cx="17397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9470" y="57142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未使用</a:t>
            </a:r>
            <a:r>
              <a:rPr kumimoji="1" lang="en-US" altLang="zh-CN" dirty="0" smtClean="0"/>
              <a:t>KVO</a:t>
            </a:r>
            <a:r>
              <a:rPr kumimoji="1" lang="zh-CN" altLang="en-US" dirty="0" smtClean="0"/>
              <a:t>监听的对象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1691" y="2032452"/>
            <a:ext cx="1561850" cy="22259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03677" y="2451022"/>
            <a:ext cx="954315" cy="697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Animal instance</a:t>
            </a:r>
            <a:r>
              <a:rPr kumimoji="1" lang="zh-CN" altLang="en-US" sz="1000" dirty="0" smtClean="0"/>
              <a:t>对象</a:t>
            </a:r>
            <a:endParaRPr kumimoji="1" lang="zh-CN" altLang="en-US" sz="1000" dirty="0"/>
          </a:p>
        </p:txBody>
      </p:sp>
      <p:sp>
        <p:nvSpPr>
          <p:cNvPr id="25" name="圆角矩形 24"/>
          <p:cNvSpPr/>
          <p:nvPr/>
        </p:nvSpPr>
        <p:spPr>
          <a:xfrm>
            <a:off x="939483" y="3451483"/>
            <a:ext cx="682703" cy="367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54825" y="1638505"/>
            <a:ext cx="2216949" cy="3273647"/>
          </a:xfrm>
          <a:prstGeom prst="rect">
            <a:avLst/>
          </a:prstGeom>
          <a:solidFill>
            <a:srgbClr val="7F7F7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64883" y="2539388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200" dirty="0">
                <a:solidFill>
                  <a:schemeClr val="bg1"/>
                </a:solidFill>
              </a:rPr>
              <a:t>i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sa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指针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64883" y="3016722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superClass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4883" y="3572857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age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64883" y="4002256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set</a:t>
            </a:r>
            <a:r>
              <a:rPr kumimoji="1" lang="zh-CN" altLang="zh-CN" sz="1200" dirty="0" smtClean="0">
                <a:solidFill>
                  <a:schemeClr val="bg1"/>
                </a:solidFill>
              </a:rPr>
              <a:t>A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ge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64883" y="4382863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CN" sz="1200" dirty="0" smtClean="0">
                <a:solidFill>
                  <a:schemeClr val="bg1"/>
                </a:solidFill>
              </a:rPr>
              <a:t>…..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82848" y="4047904"/>
            <a:ext cx="1120363" cy="33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[Animal </a:t>
            </a:r>
            <a:r>
              <a:rPr kumimoji="1" lang="en-US" altLang="zh-CN" sz="1000" dirty="0" err="1" smtClean="0"/>
              <a:t>setAge</a:t>
            </a:r>
            <a:r>
              <a:rPr kumimoji="1" lang="en-US" altLang="zh-CN" sz="1000" dirty="0" smtClean="0"/>
              <a:t>:]</a:t>
            </a:r>
            <a:endParaRPr kumimoji="1"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5882848" y="2575903"/>
            <a:ext cx="966205" cy="36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[Animal age]</a:t>
            </a:r>
            <a:endParaRPr kumimoji="1" lang="zh-CN" altLang="en-US" sz="1000" dirty="0"/>
          </a:p>
        </p:txBody>
      </p:sp>
      <p:cxnSp>
        <p:nvCxnSpPr>
          <p:cNvPr id="34" name="直线箭头连接符 33"/>
          <p:cNvCxnSpPr/>
          <p:nvPr/>
        </p:nvCxnSpPr>
        <p:spPr>
          <a:xfrm flipH="1" flipV="1">
            <a:off x="5021170" y="4119460"/>
            <a:ext cx="861678" cy="215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962443" y="2816387"/>
            <a:ext cx="920406" cy="884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4825" y="1653185"/>
            <a:ext cx="2216949" cy="692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rgbClr val="000000"/>
                </a:solidFill>
              </a:rPr>
              <a:t>Animal class   </a:t>
            </a:r>
            <a:r>
              <a:rPr kumimoji="1" lang="zh-CN" altLang="en-US" sz="1000" b="1" dirty="0">
                <a:solidFill>
                  <a:srgbClr val="000000"/>
                </a:solidFill>
              </a:rPr>
              <a:t>对象</a:t>
            </a: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2143541" y="3700945"/>
            <a:ext cx="1011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95397" y="1877472"/>
            <a:ext cx="1561850" cy="22259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909299" y="1167445"/>
            <a:ext cx="2216949" cy="3273647"/>
          </a:xfrm>
          <a:prstGeom prst="rect">
            <a:avLst/>
          </a:prstGeom>
          <a:solidFill>
            <a:srgbClr val="7F7F7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371108" y="1153046"/>
            <a:ext cx="2216949" cy="4954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85362" y="2280907"/>
            <a:ext cx="954315" cy="6973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Animal instance</a:t>
            </a:r>
            <a:r>
              <a:rPr kumimoji="1" lang="zh-CN" altLang="en-US" sz="1000" dirty="0" smtClean="0"/>
              <a:t>对象</a:t>
            </a:r>
            <a:endParaRPr kumimoji="1"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721168" y="3281368"/>
            <a:ext cx="682703" cy="367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19357" y="2068328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200" dirty="0">
                <a:solidFill>
                  <a:schemeClr val="bg1"/>
                </a:solidFill>
              </a:rPr>
              <a:t>i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sa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指针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9357" y="2545662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superClass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9357" y="3101797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age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19357" y="3531196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set</a:t>
            </a:r>
            <a:r>
              <a:rPr kumimoji="1" lang="zh-CN" altLang="zh-CN" sz="1200" dirty="0" smtClean="0">
                <a:solidFill>
                  <a:schemeClr val="bg1"/>
                </a:solidFill>
              </a:rPr>
              <a:t>A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ge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9357" y="3911803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CN" sz="1200" dirty="0" smtClean="0">
                <a:solidFill>
                  <a:schemeClr val="bg1"/>
                </a:solidFill>
              </a:rPr>
              <a:t>…..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7322" y="3576844"/>
            <a:ext cx="1120363" cy="33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[Animal </a:t>
            </a:r>
            <a:r>
              <a:rPr kumimoji="1" lang="en-US" altLang="zh-CN" sz="1000" dirty="0" err="1" smtClean="0"/>
              <a:t>setAge</a:t>
            </a:r>
            <a:r>
              <a:rPr kumimoji="1" lang="en-US" altLang="zh-CN" sz="1000" dirty="0" smtClean="0"/>
              <a:t>:]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7637322" y="2104843"/>
            <a:ext cx="966205" cy="36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[Animal age]</a:t>
            </a:r>
            <a:endParaRPr kumimoji="1" lang="zh-CN" altLang="en-US" sz="1000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696805" y="3699688"/>
            <a:ext cx="858885" cy="79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6716917" y="2345327"/>
            <a:ext cx="858885" cy="756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69470" y="571421"/>
            <a:ext cx="220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KVO</a:t>
            </a:r>
            <a:r>
              <a:rPr kumimoji="1" lang="zh-CN" altLang="en-US" dirty="0" smtClean="0"/>
              <a:t>监听的对象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3584" y="2274674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200" dirty="0">
                <a:solidFill>
                  <a:schemeClr val="bg1"/>
                </a:solidFill>
              </a:rPr>
              <a:t>i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sa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指针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33584" y="2666276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superClass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33584" y="3568985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age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33584" y="3061759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set</a:t>
            </a:r>
            <a:r>
              <a:rPr kumimoji="1" lang="zh-CN" altLang="zh-CN" sz="1200" dirty="0" smtClean="0">
                <a:solidFill>
                  <a:schemeClr val="bg1"/>
                </a:solidFill>
              </a:rPr>
              <a:t>A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ge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33584" y="5323076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CN" sz="1200" dirty="0" smtClean="0">
                <a:solidFill>
                  <a:schemeClr val="bg1"/>
                </a:solidFill>
              </a:rPr>
              <a:t>…..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33584" y="4572825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dealloc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33584" y="5046077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_</a:t>
            </a:r>
            <a:r>
              <a:rPr kumimoji="1" lang="en-US" altLang="zh-CN" sz="1200" dirty="0" err="1" smtClean="0">
                <a:solidFill>
                  <a:schemeClr val="bg1"/>
                </a:solidFill>
              </a:rPr>
              <a:t>isKVO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83707" y="4622247"/>
            <a:ext cx="1680028" cy="45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Foundation</a:t>
            </a:r>
          </a:p>
          <a:p>
            <a:pPr algn="ctr"/>
            <a:r>
              <a:rPr kumimoji="1" lang="en-US" altLang="zh-CN" sz="1000" dirty="0" smtClean="0"/>
              <a:t>_</a:t>
            </a:r>
            <a:r>
              <a:rPr kumimoji="1" lang="en-US" altLang="zh-CN" sz="1000" dirty="0" err="1" smtClean="0"/>
              <a:t>NSSetXXXValueAndNotity</a:t>
            </a:r>
            <a:endParaRPr kumimoji="1"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5195596" y="5404654"/>
            <a:ext cx="1668139" cy="390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Return [Animal class]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833584" y="4022450"/>
            <a:ext cx="129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class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824605" y="3229885"/>
            <a:ext cx="1271011" cy="1541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824605" y="4188802"/>
            <a:ext cx="1271011" cy="141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371108" y="1167446"/>
            <a:ext cx="2216949" cy="692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srgbClr val="000000"/>
                </a:solidFill>
              </a:rPr>
              <a:t>NSKVONotifying_Animal</a:t>
            </a:r>
            <a:r>
              <a:rPr kumimoji="1" lang="en-US" altLang="zh-CN" sz="1000" b="1" dirty="0" smtClean="0">
                <a:solidFill>
                  <a:srgbClr val="000000"/>
                </a:solidFill>
              </a:rPr>
              <a:t> class   </a:t>
            </a:r>
            <a:r>
              <a:rPr kumimoji="1" lang="zh-CN" altLang="en-US" sz="1000" b="1" dirty="0" smtClean="0">
                <a:solidFill>
                  <a:srgbClr val="000000"/>
                </a:solidFill>
              </a:rPr>
              <a:t>对象</a:t>
            </a:r>
            <a:endParaRPr kumimoji="1" lang="zh-CN" altLang="en-US" sz="1000" b="1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09299" y="1182125"/>
            <a:ext cx="2216949" cy="6921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rgbClr val="000000"/>
                </a:solidFill>
              </a:rPr>
              <a:t>Animal class   </a:t>
            </a:r>
            <a:r>
              <a:rPr kumimoji="1" lang="zh-CN" altLang="en-US" sz="1000" b="1" dirty="0">
                <a:solidFill>
                  <a:srgbClr val="000000"/>
                </a:solidFill>
              </a:rPr>
              <a:t>对象</a:t>
            </a: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1482860" y="1652271"/>
            <a:ext cx="800158" cy="1798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346</TotalTime>
  <Words>87</Words>
  <Application>Microsoft Macintosh PowerPoint</Application>
  <PresentationFormat>全屏显示(4:3)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黑色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Hans3D Han</dc:creator>
  <cp:lastModifiedBy>Hans3D Han</cp:lastModifiedBy>
  <cp:revision>9</cp:revision>
  <dcterms:created xsi:type="dcterms:W3CDTF">2019-03-13T08:02:25Z</dcterms:created>
  <dcterms:modified xsi:type="dcterms:W3CDTF">2019-03-14T07:03:42Z</dcterms:modified>
</cp:coreProperties>
</file>