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5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9BC7-98E1-EE46-8899-F909A6AF4C67}" type="datetimeFigureOut">
              <a:rPr kumimoji="1" lang="zh-CN" altLang="en-US" smtClean="0"/>
              <a:t>19/3/20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ED36-32D7-084C-A95B-F0395DFFF6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730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9BC7-98E1-EE46-8899-F909A6AF4C67}" type="datetimeFigureOut">
              <a:rPr kumimoji="1" lang="zh-CN" altLang="en-US" smtClean="0"/>
              <a:t>19/3/20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ED36-32D7-084C-A95B-F0395DFFF6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982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9BC7-98E1-EE46-8899-F909A6AF4C67}" type="datetimeFigureOut">
              <a:rPr kumimoji="1" lang="zh-CN" altLang="en-US" smtClean="0"/>
              <a:t>19/3/20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ED36-32D7-084C-A95B-F0395DFFF6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2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9BC7-98E1-EE46-8899-F909A6AF4C67}" type="datetimeFigureOut">
              <a:rPr kumimoji="1" lang="zh-CN" altLang="en-US" smtClean="0"/>
              <a:t>19/3/20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ED36-32D7-084C-A95B-F0395DFFF6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159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9BC7-98E1-EE46-8899-F909A6AF4C67}" type="datetimeFigureOut">
              <a:rPr kumimoji="1" lang="zh-CN" altLang="en-US" smtClean="0"/>
              <a:t>19/3/20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ED36-32D7-084C-A95B-F0395DFFF6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7439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9BC7-98E1-EE46-8899-F909A6AF4C67}" type="datetimeFigureOut">
              <a:rPr kumimoji="1" lang="zh-CN" altLang="en-US" smtClean="0"/>
              <a:t>19/3/20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ED36-32D7-084C-A95B-F0395DFFF6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980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9BC7-98E1-EE46-8899-F909A6AF4C67}" type="datetimeFigureOut">
              <a:rPr kumimoji="1" lang="zh-CN" altLang="en-US" smtClean="0"/>
              <a:t>19/3/20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ED36-32D7-084C-A95B-F0395DFFF6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086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9BC7-98E1-EE46-8899-F909A6AF4C67}" type="datetimeFigureOut">
              <a:rPr kumimoji="1" lang="zh-CN" altLang="en-US" smtClean="0"/>
              <a:t>19/3/20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ED36-32D7-084C-A95B-F0395DFFF6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472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9BC7-98E1-EE46-8899-F909A6AF4C67}" type="datetimeFigureOut">
              <a:rPr kumimoji="1" lang="zh-CN" altLang="en-US" smtClean="0"/>
              <a:t>19/3/20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ED36-32D7-084C-A95B-F0395DFFF6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447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9BC7-98E1-EE46-8899-F909A6AF4C67}" type="datetimeFigureOut">
              <a:rPr kumimoji="1" lang="zh-CN" altLang="en-US" smtClean="0"/>
              <a:t>19/3/20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ED36-32D7-084C-A95B-F0395DFFF6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436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9BC7-98E1-EE46-8899-F909A6AF4C67}" type="datetimeFigureOut">
              <a:rPr kumimoji="1" lang="zh-CN" altLang="en-US" smtClean="0"/>
              <a:t>19/3/20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ED36-32D7-084C-A95B-F0395DFFF6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889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39BC7-98E1-EE46-8899-F909A6AF4C67}" type="datetimeFigureOut">
              <a:rPr kumimoji="1" lang="zh-CN" altLang="en-US" smtClean="0"/>
              <a:t>19/3/20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9ED36-32D7-084C-A95B-F0395DFFF6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575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28395" y="1058407"/>
            <a:ext cx="4435496" cy="894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CPU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50827" y="3352454"/>
            <a:ext cx="1722242" cy="2597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文件系统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驱动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收到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命令后负责将数据从</a:t>
            </a:r>
            <a:r>
              <a:rPr kumimoji="1" lang="en-US" altLang="zh-CN" dirty="0" smtClean="0"/>
              <a:t>ROM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RAM</a:t>
            </a:r>
            <a:r>
              <a:rPr kumimoji="1" lang="zh-CN" altLang="en-US" dirty="0" smtClean="0"/>
              <a:t>直接传递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67866" y="3352454"/>
            <a:ext cx="1722242" cy="2597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RAM</a:t>
            </a:r>
          </a:p>
          <a:p>
            <a:pPr algn="ctr"/>
            <a:r>
              <a:rPr kumimoji="1" lang="zh-CN" altLang="en-US" dirty="0" smtClean="0"/>
              <a:t>程序堆栈、下载文件时的数据流等。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22115" y="3352454"/>
            <a:ext cx="1722242" cy="2597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ROM</a:t>
            </a:r>
          </a:p>
          <a:p>
            <a:pPr algn="ctr"/>
            <a:r>
              <a:rPr kumimoji="1" lang="zh-CN" altLang="en-US" dirty="0" smtClean="0"/>
              <a:t>存储程序，各种文件、包括系统本身等。</a:t>
            </a:r>
            <a:endParaRPr kumimoji="1" lang="zh-CN" altLang="en-US" dirty="0"/>
          </a:p>
        </p:txBody>
      </p:sp>
      <p:sp>
        <p:nvSpPr>
          <p:cNvPr id="10" name="左右箭头 9"/>
          <p:cNvSpPr/>
          <p:nvPr/>
        </p:nvSpPr>
        <p:spPr>
          <a:xfrm>
            <a:off x="1433600" y="2251523"/>
            <a:ext cx="6513731" cy="586935"/>
          </a:xfrm>
          <a:prstGeom prst="leftRightArrow">
            <a:avLst/>
          </a:prstGeom>
          <a:solidFill>
            <a:schemeClr val="accent6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4491680" y="2703752"/>
            <a:ext cx="240537" cy="619838"/>
          </a:xfrm>
          <a:prstGeom prst="downArrow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7127962" y="2655641"/>
            <a:ext cx="240537" cy="619838"/>
          </a:xfrm>
          <a:prstGeom prst="downArrow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530166" y="1953243"/>
            <a:ext cx="163565" cy="432985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/>
          <p:cNvCxnSpPr/>
          <p:nvPr/>
        </p:nvCxnSpPr>
        <p:spPr>
          <a:xfrm>
            <a:off x="2644357" y="4050814"/>
            <a:ext cx="110647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5473069" y="4050814"/>
            <a:ext cx="894797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>
            <a:off x="5473069" y="5234307"/>
            <a:ext cx="894797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H="1">
            <a:off x="2644358" y="5234307"/>
            <a:ext cx="1106469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520823" y="2016896"/>
            <a:ext cx="149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总线系统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4732217" y="29061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发出命令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393333" y="29145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直接访问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2760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36</Words>
  <Application>Microsoft Macintosh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Hans3D Han</dc:creator>
  <cp:lastModifiedBy>Hans3D Han</cp:lastModifiedBy>
  <cp:revision>1</cp:revision>
  <dcterms:created xsi:type="dcterms:W3CDTF">2019-03-20T09:38:35Z</dcterms:created>
  <dcterms:modified xsi:type="dcterms:W3CDTF">2019-03-20T09:44:08Z</dcterms:modified>
</cp:coreProperties>
</file>