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9" r:id="rId6"/>
    <p:sldId id="274" r:id="rId7"/>
    <p:sldId id="262" r:id="rId8"/>
    <p:sldId id="263" r:id="rId9"/>
    <p:sldId id="273" r:id="rId10"/>
    <p:sldId id="265" r:id="rId11"/>
    <p:sldId id="266" r:id="rId12"/>
    <p:sldId id="275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90" d="100"/>
          <a:sy n="90" d="100"/>
        </p:scale>
        <p:origin x="1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03-Mar-22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03-Mar-22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03-Mar-22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03-Mar-22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03-Mar-22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03-Mar-22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03-Mar-22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03-Mar-22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03-Mar-22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03-Mar-22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hút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bụi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0D5A-8909-4BB3-92B7-EB266AEA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90991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FE8C-37B0-49CE-8DDE-4507FAB5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/>
              <a:t>Nội dung</a:t>
            </a:r>
            <a:r>
              <a:rPr lang="en-US" noProof="1"/>
              <a:t> trình bày</a:t>
            </a:r>
            <a:endParaRPr lang="vi-VN" noProof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CF195-1341-4A7D-8233-EF018FFBA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Giới thiệu</a:t>
            </a:r>
          </a:p>
          <a:p>
            <a:r>
              <a:rPr lang="vi-VN" sz="1800" noProof="1">
                <a:latin typeface="Arial" panose="020B0604020202020204" pitchFamily="34" charset="0"/>
                <a:cs typeface="Arial" panose="020B0604020202020204" pitchFamily="34" charset="0"/>
              </a:rPr>
              <a:t>Mô tả hệ thống</a:t>
            </a:r>
          </a:p>
          <a:p>
            <a:r>
              <a:rPr lang="vi-VN" sz="1800" noProof="1">
                <a:latin typeface="Arial" panose="020B0604020202020204" pitchFamily="34" charset="0"/>
                <a:cs typeface="Arial" panose="020B0604020202020204" pitchFamily="34" charset="0"/>
              </a:rPr>
              <a:t>Usecase cơ bản</a:t>
            </a:r>
          </a:p>
          <a:p>
            <a:r>
              <a:rPr lang="vi-VN" sz="1800" noProof="1">
                <a:latin typeface="Arial" panose="020B0604020202020204" pitchFamily="34" charset="0"/>
                <a:cs typeface="Arial" panose="020B0604020202020204" pitchFamily="34" charset="0"/>
              </a:rPr>
              <a:t>Một số giao diện</a:t>
            </a:r>
          </a:p>
          <a:p>
            <a:r>
              <a:rPr lang="vi-VN" sz="1800" noProof="1">
                <a:latin typeface="Arial" panose="020B0604020202020204" pitchFamily="34" charset="0"/>
                <a:cs typeface="Arial" panose="020B0604020202020204" pitchFamily="34" charset="0"/>
              </a:rPr>
              <a:t>Demo những chức năng chính</a:t>
            </a:r>
          </a:p>
          <a:p>
            <a:endParaRPr lang="vi-VN" sz="1800" noProof="1"/>
          </a:p>
        </p:txBody>
      </p:sp>
    </p:spTree>
    <p:extLst>
      <p:ext uri="{BB962C8B-B14F-4D97-AF65-F5344CB8AC3E}">
        <p14:creationId xmlns:p14="http://schemas.microsoft.com/office/powerpoint/2010/main" val="339034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4278-69D0-428F-B2AA-03E509FC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/>
              <a:t>Giới thiệu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EDC0D-E4E7-4F15-B966-D4BC6B640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7086600" cy="3849624"/>
          </a:xfrm>
        </p:spPr>
        <p:txBody>
          <a:bodyPr>
            <a:normAutofit/>
          </a:bodyPr>
          <a:lstStyle/>
          <a:p>
            <a:r>
              <a:rPr lang="vi-VN" sz="1800" noProof="1"/>
              <a:t>Ý tưởng: </a:t>
            </a:r>
            <a:endParaRPr lang="en-US" sz="1800" noProof="1"/>
          </a:p>
          <a:p>
            <a:pPr lvl="1"/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Thử làm một máy hút bụi tự động có các chức năng như trên thị trường</a:t>
            </a:r>
          </a:p>
          <a:p>
            <a:pPr lvl="1"/>
            <a:r>
              <a:rPr lang="en-US" sz="1600" noProof="1"/>
              <a:t>T</a:t>
            </a:r>
            <a:r>
              <a:rPr lang="vi-VN" sz="1600" noProof="1"/>
              <a:t>ích hợp cảm biến đo nhiệt độ, độ ẩm, đồng thời xây dựng một hệ thống webserver để điều khiển, quản lý các thiết bị</a:t>
            </a:r>
            <a:r>
              <a:rPr lang="en-US" sz="1600" noProof="1"/>
              <a:t> 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hút bụi thông minh trong nhà</a:t>
            </a:r>
            <a:endParaRPr lang="vi-VN" sz="16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1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F994-A656-4E43-9A96-5DBE491E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vi-VN" noProof="1">
                <a:latin typeface="Arial" panose="020B0604020202020204" pitchFamily="34" charset="0"/>
                <a:cs typeface="Arial" panose="020B0604020202020204" pitchFamily="34" charset="0"/>
              </a:rPr>
              <a:t>Mô tả tổng quan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8C97-577A-4AED-82A2-F5A0D24CC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vi-VN" noProof="1"/>
              <a:t>Hệ thống gồm 3 phần chính</a:t>
            </a:r>
          </a:p>
          <a:p>
            <a:pPr lvl="1"/>
            <a:r>
              <a:rPr lang="vi-VN" sz="1800" noProof="1"/>
              <a:t>Máy hút bụi: Hút bụi, thu thập thông tin nhiệt độ, độ ẩm</a:t>
            </a:r>
          </a:p>
          <a:p>
            <a:pPr lvl="1"/>
            <a:r>
              <a:rPr lang="vi-VN" sz="1800" noProof="1"/>
              <a:t>RabbitMQ: MQTT Broker trao đổi message giữa Máy hút bụi và Backend</a:t>
            </a:r>
            <a:r>
              <a:rPr lang="en-US" sz="1800" noProof="1"/>
              <a:t>. </a:t>
            </a:r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Triển khai trên Docker</a:t>
            </a:r>
            <a:endParaRPr lang="vi-VN" sz="18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vi-VN" sz="1800" noProof="1"/>
              <a:t>Hệ thống Backend/Frontend/DB: Chịu trách nhiệm lưu trữ, quản lý</a:t>
            </a:r>
            <a:r>
              <a:rPr lang="en-US" sz="1800" noProof="1"/>
              <a:t> </a:t>
            </a:r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thông tin nhiệt độ, độ ẩm</a:t>
            </a:r>
            <a:r>
              <a:rPr lang="vi-VN" sz="1800" noProof="1"/>
              <a:t>, giao tiếp giữa người dùng với Máy</a:t>
            </a:r>
            <a:r>
              <a:rPr lang="en-US" sz="1800" noProof="1"/>
              <a:t>.</a:t>
            </a:r>
            <a:r>
              <a:rPr lang="vi-VN" sz="1800" noProof="1"/>
              <a:t> Sử dụng NodeJS: ExpressJS, ReactJS và MongoDB</a:t>
            </a:r>
            <a:endParaRPr lang="en-US" sz="1800" noProof="1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AEC3C24-C348-4549-8DB3-0876ECCC4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0" y="2543632"/>
            <a:ext cx="4663440" cy="28680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616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17B8-B02F-4CEF-831E-9D54A3E8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Usecase cơ bản</a:t>
            </a:r>
            <a:endParaRPr lang="vi-VN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 descr="Diagram, schematic&#10;&#10;Description automatically generated">
            <a:extLst>
              <a:ext uri="{FF2B5EF4-FFF2-40B4-BE49-F238E27FC236}">
                <a16:creationId xmlns:a16="http://schemas.microsoft.com/office/drawing/2014/main" id="{AF5BFB81-A59A-4363-9789-53AB85076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6123" y="2264007"/>
            <a:ext cx="3859754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6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8373-DB9D-4FCF-97E3-E8DD2F7A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/>
              <a:t>Cấu trúc phần cứng cơ bản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1D06A1-4995-440D-B5D9-7E5914E9E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679" y="1776311"/>
            <a:ext cx="6744641" cy="443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2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767E-FC2D-4C0C-BF02-A41E63CB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/>
              <a:t>Trang web thao tác với người dùng</a:t>
            </a:r>
          </a:p>
        </p:txBody>
      </p:sp>
      <p:pic>
        <p:nvPicPr>
          <p:cNvPr id="4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40DB1A0-A0C6-4E8C-BDE4-34BEB527F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9856" y="2103438"/>
            <a:ext cx="5813744" cy="38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44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E1F6-18E8-4D97-8252-137E31D5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/>
              <a:t>Dữ liệu về nhiệt độ, độ ẩm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788E1-8140-4B00-96FD-AE446CA83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được truyền về lưu vào database MongoDB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2FC09-2E51-43D3-9864-96DEE347C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344" y="2497875"/>
            <a:ext cx="9535856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17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C708-2029-4E77-A947-E4593605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7DD3D-2FE9-4D05-8840-45A3E7675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thang -&gt;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ngoại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0.5s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03905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{DCEAF2CC-90B5-46A6-9369-681CCEE744FF}tf78438558_win32</Template>
  <TotalTime>491</TotalTime>
  <Words>252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Garamond</vt:lpstr>
      <vt:lpstr>Times New Roman</vt:lpstr>
      <vt:lpstr>SavonVTI</vt:lpstr>
      <vt:lpstr>Hệ thống Máy hút bụi IOT</vt:lpstr>
      <vt:lpstr>Nội dung trình bày</vt:lpstr>
      <vt:lpstr>Giới thiệu</vt:lpstr>
      <vt:lpstr>Mô tả tổng quan hệ thống</vt:lpstr>
      <vt:lpstr>Usecase cơ bản</vt:lpstr>
      <vt:lpstr>Cấu trúc phần cứng cơ bản</vt:lpstr>
      <vt:lpstr>Trang web thao tác với người dùng</vt:lpstr>
      <vt:lpstr>Dữ liệu về nhiệt độ, độ ẩm</vt:lpstr>
      <vt:lpstr>Tổng kết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Máy hút bụi IOT</dc:title>
  <dc:creator>Tran Duc Son 20163571</dc:creator>
  <cp:lastModifiedBy>Tran Duc Son 20163571</cp:lastModifiedBy>
  <cp:revision>17</cp:revision>
  <dcterms:created xsi:type="dcterms:W3CDTF">2022-02-16T19:11:33Z</dcterms:created>
  <dcterms:modified xsi:type="dcterms:W3CDTF">2022-03-03T04:03:44Z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