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9" r:id="rId5"/>
    <p:sldId id="271" r:id="rId6"/>
    <p:sldId id="260" r:id="rId7"/>
    <p:sldId id="269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9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86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5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01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0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5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9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0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A2A4-AF9C-4895-BF2E-1C7E4E110D84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62678C-D7E3-4065-A1E1-DB5D5CC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3263F4-0279-4589-81DC-DF6B2F4CF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C0FFC71-0FC8-4A40-8499-55A25B32C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JavaScript 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31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3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SV: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MSSV: 20163571</a:t>
            </a:r>
          </a:p>
        </p:txBody>
      </p:sp>
    </p:spTree>
    <p:extLst>
      <p:ext uri="{BB962C8B-B14F-4D97-AF65-F5344CB8AC3E}">
        <p14:creationId xmlns:p14="http://schemas.microsoft.com/office/powerpoint/2010/main" val="79036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111F21-E407-46DF-BFA7-927B031B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A445AB-B19E-42A5-91A6-C7A2EEB2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EmuljS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trích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</a:rPr>
              <a:t> input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</a:rPr>
              <a:t> JS ra </a:t>
            </a:r>
            <a:r>
              <a:rPr lang="en-US" dirty="0" err="1">
                <a:latin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</a:rPr>
              <a:t> CNN</a:t>
            </a:r>
          </a:p>
          <a:p>
            <a:r>
              <a:rPr lang="en-US" dirty="0" err="1">
                <a:latin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</a:rPr>
              <a:t> CNN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F0868F-7644-44EF-9344-B3CABF5E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tool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26A5C89-17EA-42D0-A370-6BB616C0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VirusTotal</a:t>
            </a:r>
            <a:r>
              <a:rPr lang="vi-VN" dirty="0"/>
              <a:t> </a:t>
            </a:r>
            <a:r>
              <a:rPr lang="vi-VN" dirty="0" err="1"/>
              <a:t>Scanner</a:t>
            </a:r>
            <a:r>
              <a:rPr lang="vi-VN" dirty="0"/>
              <a:t>: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virus</a:t>
            </a:r>
            <a:r>
              <a:rPr lang="vi-VN" dirty="0"/>
              <a:t> hay </a:t>
            </a:r>
            <a:r>
              <a:rPr lang="vi-VN" dirty="0" err="1"/>
              <a:t>là</a:t>
            </a:r>
            <a:r>
              <a:rPr lang="vi-VN" dirty="0"/>
              <a:t> không </a:t>
            </a:r>
            <a:r>
              <a:rPr lang="vi-VN" dirty="0" err="1"/>
              <a:t>dựa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Engine</a:t>
            </a:r>
            <a:r>
              <a:rPr lang="vi-VN" dirty="0"/>
              <a:t> trên </a:t>
            </a:r>
            <a:r>
              <a:rPr lang="vi-VN" dirty="0" err="1"/>
              <a:t>VirusTotal</a:t>
            </a:r>
            <a:endParaRPr lang="vi-VN" dirty="0"/>
          </a:p>
          <a:p>
            <a:r>
              <a:rPr lang="vi-VN" dirty="0"/>
              <a:t>CheckLogVirusTotalSample.py: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log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tool</a:t>
            </a:r>
            <a:r>
              <a:rPr lang="vi-VN" dirty="0"/>
              <a:t> </a:t>
            </a:r>
            <a:r>
              <a:rPr lang="vi-VN" dirty="0" err="1"/>
              <a:t>VirusTotal</a:t>
            </a:r>
            <a:r>
              <a:rPr lang="vi-VN" dirty="0"/>
              <a:t> </a:t>
            </a:r>
            <a:r>
              <a:rPr lang="vi-VN" dirty="0" err="1"/>
              <a:t>Scanner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xem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vừa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virus</a:t>
            </a:r>
            <a:r>
              <a:rPr lang="vi-VN" dirty="0"/>
              <a:t> hay không</a:t>
            </a:r>
          </a:p>
          <a:p>
            <a:r>
              <a:rPr lang="vi-VN" dirty="0"/>
              <a:t>CheckDuplicateMD5In2Folder.py </a:t>
            </a:r>
            <a:r>
              <a:rPr lang="vi-VN" dirty="0" err="1"/>
              <a:t>và</a:t>
            </a:r>
            <a:r>
              <a:rPr lang="vi-VN" dirty="0"/>
              <a:t> CheckDuplicateMD5InFolder: </a:t>
            </a:r>
            <a:r>
              <a:rPr lang="vi-VN" dirty="0" err="1"/>
              <a:t>kiểm</a:t>
            </a:r>
            <a:r>
              <a:rPr lang="vi-VN" dirty="0"/>
              <a:t> tra MD5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MD5 </a:t>
            </a:r>
            <a:r>
              <a:rPr lang="vi-VN" dirty="0" err="1"/>
              <a:t>trùng</a:t>
            </a:r>
            <a:r>
              <a:rPr lang="vi-VN" dirty="0"/>
              <a:t> nhau</a:t>
            </a:r>
          </a:p>
          <a:p>
            <a:r>
              <a:rPr lang="vi-VN" dirty="0" err="1"/>
              <a:t>Text</a:t>
            </a:r>
            <a:r>
              <a:rPr lang="vi-VN" dirty="0"/>
              <a:t> </a:t>
            </a:r>
            <a:r>
              <a:rPr lang="vi-VN" dirty="0" err="1"/>
              <a:t>Extraction</a:t>
            </a:r>
            <a:r>
              <a:rPr lang="vi-VN" dirty="0"/>
              <a:t>: 2 Công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HeuristicFS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EmulJS</a:t>
            </a:r>
            <a:r>
              <a:rPr lang="vi-VN" dirty="0"/>
              <a:t>: </a:t>
            </a:r>
          </a:p>
          <a:p>
            <a:pPr lvl="1"/>
            <a:r>
              <a:rPr lang="vi-VN" dirty="0" err="1"/>
              <a:t>EmulJS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DLL. </a:t>
            </a:r>
            <a:r>
              <a:rPr lang="vi-VN" dirty="0" err="1"/>
              <a:t>Chức</a:t>
            </a:r>
            <a:r>
              <a:rPr lang="vi-VN" dirty="0"/>
              <a:t> năng chinh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chạy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câu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 ra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text</a:t>
            </a:r>
            <a:endParaRPr lang="vi-VN" dirty="0"/>
          </a:p>
          <a:p>
            <a:pPr lvl="1"/>
            <a:r>
              <a:rPr lang="vi-VN" dirty="0" err="1"/>
              <a:t>HeuristicFS</a:t>
            </a:r>
            <a:r>
              <a:rPr lang="vi-VN" dirty="0"/>
              <a:t>: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DLL trên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mẫu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8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9565F5-3322-4229-9B15-C729EF62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trên </a:t>
            </a:r>
            <a:r>
              <a:rPr lang="vi-VN" dirty="0" err="1"/>
              <a:t>EmulJS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A07619-74F9-40EA-8770-B3A1F2C7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xem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Docx</a:t>
            </a:r>
            <a:r>
              <a:rPr lang="vi-VN" dirty="0"/>
              <a:t> đinh </a:t>
            </a:r>
            <a:r>
              <a:rPr lang="vi-VN" dirty="0" err="1"/>
              <a:t>kèm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khoa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nguyên </a:t>
            </a:r>
            <a:r>
              <a:rPr lang="vi-VN" dirty="0" err="1"/>
              <a:t>và</a:t>
            </a:r>
            <a:r>
              <a:rPr lang="vi-VN" dirty="0"/>
              <a:t> lưu ra </a:t>
            </a:r>
            <a:r>
              <a:rPr lang="vi-VN" dirty="0" err="1"/>
              <a:t>file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ngoặc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nguyên</a:t>
            </a:r>
          </a:p>
          <a:p>
            <a:r>
              <a:rPr lang="vi-VN" dirty="0" err="1"/>
              <a:t>Các</a:t>
            </a:r>
            <a:r>
              <a:rPr lang="vi-VN" dirty="0"/>
              <a:t> toan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nguyên,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như </a:t>
            </a:r>
            <a:r>
              <a:rPr lang="vi-VN" dirty="0" err="1"/>
              <a:t>this</a:t>
            </a:r>
            <a:r>
              <a:rPr lang="vi-VN" dirty="0"/>
              <a:t>, </a:t>
            </a:r>
            <a:r>
              <a:rPr lang="vi-VN" dirty="0" err="1"/>
              <a:t>self</a:t>
            </a:r>
            <a:r>
              <a:rPr lang="vi-VN" dirty="0"/>
              <a:t>, </a:t>
            </a:r>
            <a:r>
              <a:rPr lang="vi-VN" dirty="0" err="1"/>
              <a:t>length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true,false</a:t>
            </a:r>
            <a:r>
              <a:rPr lang="vi-VN" dirty="0"/>
              <a:t>, </a:t>
            </a:r>
            <a:r>
              <a:rPr lang="vi-VN" dirty="0" err="1"/>
              <a:t>null</a:t>
            </a:r>
            <a:r>
              <a:rPr lang="vi-VN" dirty="0"/>
              <a:t>, </a:t>
            </a:r>
            <a:r>
              <a:rPr lang="vi-VN" dirty="0" err="1"/>
              <a:t>undefined</a:t>
            </a:r>
            <a:r>
              <a:rPr lang="vi-VN" dirty="0"/>
              <a:t>, </a:t>
            </a:r>
            <a:r>
              <a:rPr lang="vi-VN" dirty="0" err="1"/>
              <a:t>regex</a:t>
            </a:r>
            <a:endParaRPr lang="vi-VN" dirty="0"/>
          </a:p>
          <a:p>
            <a:r>
              <a:rPr lang="vi-VN" dirty="0"/>
              <a:t>Tên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tên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tham </a:t>
            </a:r>
            <a:r>
              <a:rPr lang="vi-VN" dirty="0" err="1"/>
              <a:t>số</a:t>
            </a:r>
            <a:r>
              <a:rPr lang="vi-VN" dirty="0"/>
              <a:t> đinh </a:t>
            </a:r>
            <a:r>
              <a:rPr lang="vi-VN" dirty="0" err="1"/>
              <a:t>kèm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vậy</a:t>
            </a:r>
            <a:endParaRPr lang="vi-VN" dirty="0"/>
          </a:p>
          <a:p>
            <a:r>
              <a:rPr lang="vi-VN" dirty="0"/>
              <a:t>Tên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nguyên,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object</a:t>
            </a:r>
            <a:r>
              <a:rPr lang="vi-VN" dirty="0"/>
              <a:t> chưa </a:t>
            </a:r>
            <a:r>
              <a:rPr lang="vi-VN" dirty="0" err="1"/>
              <a:t>được</a:t>
            </a:r>
            <a:r>
              <a:rPr lang="vi-VN" dirty="0"/>
              <a:t> lưu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vậy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chấm</a:t>
            </a:r>
            <a:r>
              <a:rPr lang="vi-VN" dirty="0"/>
              <a:t> </a:t>
            </a:r>
            <a:r>
              <a:rPr lang="vi-VN" dirty="0" err="1"/>
              <a:t>phẩy</a:t>
            </a:r>
            <a:r>
              <a:rPr lang="vi-VN" dirty="0"/>
              <a:t> ngăn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câu </a:t>
            </a:r>
            <a:r>
              <a:rPr lang="vi-VN" dirty="0" err="1"/>
              <a:t>lệnh</a:t>
            </a:r>
            <a:r>
              <a:rPr lang="vi-VN" dirty="0"/>
              <a:t> trong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đi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ngắn</a:t>
            </a:r>
            <a:r>
              <a:rPr lang="vi-VN" dirty="0"/>
              <a:t> đi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. Đang cân </a:t>
            </a:r>
            <a:r>
              <a:rPr lang="vi-VN" dirty="0" err="1"/>
              <a:t>nhắc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</a:t>
            </a:r>
            <a:r>
              <a:rPr lang="vi-VN" dirty="0" err="1"/>
              <a:t>vào</a:t>
            </a:r>
            <a:r>
              <a:rPr lang="vi-VN" dirty="0"/>
              <a:t> tranh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mát</a:t>
            </a:r>
            <a:r>
              <a:rPr lang="vi-VN" dirty="0"/>
              <a:t> thông 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5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972A28-EFB1-4689-838E-8D278B4D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2C021D-FCC4-42DA-B0FF-9E33CB95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Cho </a:t>
            </a:r>
            <a:r>
              <a:rPr lang="vi-VN" dirty="0" err="1"/>
              <a:t>quét</a:t>
            </a:r>
            <a:r>
              <a:rPr lang="vi-VN" dirty="0"/>
              <a:t> 20000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sạch</a:t>
            </a:r>
            <a:r>
              <a:rPr lang="vi-VN" dirty="0"/>
              <a:t> </a:t>
            </a:r>
            <a:r>
              <a:rPr lang="vi-VN" dirty="0" err="1"/>
              <a:t>crawl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, sau </a:t>
            </a:r>
            <a:r>
              <a:rPr lang="vi-VN" dirty="0" err="1"/>
              <a:t>đó</a:t>
            </a:r>
            <a:r>
              <a:rPr lang="vi-VN" dirty="0"/>
              <a:t> cho </a:t>
            </a:r>
            <a:r>
              <a:rPr lang="vi-VN" dirty="0" err="1"/>
              <a:t>chạy</a:t>
            </a:r>
            <a:r>
              <a:rPr lang="vi-VN" dirty="0"/>
              <a:t> </a:t>
            </a:r>
            <a:r>
              <a:rPr lang="vi-VN" dirty="0" err="1"/>
              <a:t>tool</a:t>
            </a:r>
            <a:r>
              <a:rPr lang="vi-VN" dirty="0"/>
              <a:t> </a:t>
            </a:r>
            <a:r>
              <a:rPr lang="vi-VN" dirty="0" err="1"/>
              <a:t>VirusTotal</a:t>
            </a:r>
            <a:r>
              <a:rPr lang="vi-VN" dirty="0"/>
              <a:t> </a:t>
            </a:r>
            <a:r>
              <a:rPr lang="vi-VN" dirty="0" err="1"/>
              <a:t>Scanner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check</a:t>
            </a:r>
            <a:r>
              <a:rPr lang="vi-VN" dirty="0"/>
              <a:t> </a:t>
            </a:r>
            <a:r>
              <a:rPr lang="vi-VN" dirty="0" err="1"/>
              <a:t>virus</a:t>
            </a:r>
            <a:r>
              <a:rPr lang="vi-VN" dirty="0"/>
              <a:t>,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tool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</a:t>
            </a:r>
            <a:r>
              <a:rPr lang="vi-VN" dirty="0" err="1"/>
              <a:t>log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virus</a:t>
            </a:r>
            <a:r>
              <a:rPr lang="vi-VN" dirty="0"/>
              <a:t> </a:t>
            </a:r>
            <a:r>
              <a:rPr lang="vi-VN" dirty="0" err="1"/>
              <a:t>total</a:t>
            </a:r>
            <a:r>
              <a:rPr lang="vi-VN" dirty="0"/>
              <a:t>. Cho </a:t>
            </a:r>
            <a:r>
              <a:rPr lang="vi-VN" dirty="0" err="1"/>
              <a:t>chạy</a:t>
            </a:r>
            <a:r>
              <a:rPr lang="vi-VN" dirty="0"/>
              <a:t> qua </a:t>
            </a:r>
            <a:r>
              <a:rPr lang="vi-VN" dirty="0" err="1"/>
              <a:t>tool</a:t>
            </a:r>
            <a:r>
              <a:rPr lang="vi-VN" dirty="0"/>
              <a:t> </a:t>
            </a:r>
            <a:r>
              <a:rPr lang="vi-VN" dirty="0" err="1"/>
              <a:t>HeuFS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check</a:t>
            </a:r>
            <a:r>
              <a:rPr lang="vi-VN" dirty="0"/>
              <a:t> </a:t>
            </a:r>
            <a:r>
              <a:rPr lang="vi-VN" dirty="0" err="1"/>
              <a:t>trùng</a:t>
            </a:r>
            <a:r>
              <a:rPr lang="vi-VN" dirty="0"/>
              <a:t> MD5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tool</a:t>
            </a:r>
            <a:r>
              <a:rPr lang="vi-VN" dirty="0"/>
              <a:t>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thu </a:t>
            </a:r>
            <a:r>
              <a:rPr lang="vi-VN" dirty="0" err="1"/>
              <a:t>được</a:t>
            </a:r>
            <a:r>
              <a:rPr lang="vi-VN" dirty="0"/>
              <a:t> 4000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sạch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MD5 </a:t>
            </a:r>
            <a:r>
              <a:rPr lang="vi-VN" dirty="0" err="1"/>
              <a:t>khác</a:t>
            </a:r>
            <a:r>
              <a:rPr lang="vi-VN" dirty="0"/>
              <a:t> nhau</a:t>
            </a:r>
          </a:p>
          <a:p>
            <a:r>
              <a:rPr lang="vi-VN" dirty="0" err="1"/>
              <a:t>Với</a:t>
            </a:r>
            <a:r>
              <a:rPr lang="vi-VN" dirty="0"/>
              <a:t> 10000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virus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trên </a:t>
            </a:r>
            <a:r>
              <a:rPr lang="vi-VN" dirty="0" err="1"/>
              <a:t>Virus</a:t>
            </a:r>
            <a:r>
              <a:rPr lang="vi-VN" dirty="0"/>
              <a:t> </a:t>
            </a:r>
            <a:r>
              <a:rPr lang="vi-VN" dirty="0" err="1"/>
              <a:t>total</a:t>
            </a:r>
            <a:r>
              <a:rPr lang="vi-VN" dirty="0"/>
              <a:t>, cho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HeuFS</a:t>
            </a:r>
            <a:r>
              <a:rPr lang="vi-VN" dirty="0"/>
              <a:t>,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check</a:t>
            </a:r>
            <a:r>
              <a:rPr lang="vi-VN" dirty="0"/>
              <a:t> </a:t>
            </a:r>
            <a:r>
              <a:rPr lang="vi-VN" dirty="0" err="1"/>
              <a:t>trùng</a:t>
            </a:r>
            <a:r>
              <a:rPr lang="vi-VN" dirty="0"/>
              <a:t> MD5 thu </a:t>
            </a:r>
            <a:r>
              <a:rPr lang="vi-VN" dirty="0" err="1"/>
              <a:t>được</a:t>
            </a:r>
            <a:r>
              <a:rPr lang="vi-VN" dirty="0"/>
              <a:t> 2725 </a:t>
            </a:r>
            <a:r>
              <a:rPr lang="vi-VN" dirty="0" err="1"/>
              <a:t>mẫu</a:t>
            </a:r>
            <a:endParaRPr lang="vi-VN" dirty="0"/>
          </a:p>
          <a:p>
            <a:r>
              <a:rPr lang="vi-VN" dirty="0"/>
              <a:t>Nguyên nhân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do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gần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nhau,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string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int</a:t>
            </a:r>
            <a:r>
              <a:rPr lang="vi-VN" dirty="0"/>
              <a:t>,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</a:t>
            </a:r>
            <a:r>
              <a:rPr lang="vi-VN" dirty="0" err="1"/>
              <a:t>bán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, trang </a:t>
            </a:r>
            <a:r>
              <a:rPr lang="vi-VN" dirty="0" err="1"/>
              <a:t>quảng</a:t>
            </a:r>
            <a:r>
              <a:rPr lang="vi-VN" dirty="0"/>
              <a:t> </a:t>
            </a:r>
            <a:r>
              <a:rPr lang="vi-VN" dirty="0" err="1"/>
              <a:t>cáo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,…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tương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nhau, sau khi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thanh </a:t>
            </a:r>
            <a:r>
              <a:rPr lang="vi-VN" dirty="0" err="1"/>
              <a:t>int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“</a:t>
            </a:r>
            <a:r>
              <a:rPr lang="vi-VN" dirty="0" err="1"/>
              <a:t>string</a:t>
            </a:r>
            <a:r>
              <a:rPr lang="vi-VN" dirty="0"/>
              <a:t>” nên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trùng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1802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DEC503-39C9-4439-B99C-3246BF67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khai mô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D882F7-C534-4850-818C-DEE2E04C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pPr lvl="1"/>
            <a:r>
              <a:rPr lang="vi-VN" err="1">
                <a:cs typeface="Arial" panose="020B0604020202020204" pitchFamily="34" charset="0"/>
              </a:rPr>
              <a:t>Cấu</a:t>
            </a:r>
            <a:r>
              <a:rPr lang="vi-VN">
                <a:cs typeface="Arial" panose="020B0604020202020204" pitchFamily="34" charset="0"/>
              </a:rPr>
              <a:t> </a:t>
            </a:r>
            <a:r>
              <a:rPr lang="vi-VN" err="1">
                <a:cs typeface="Arial" panose="020B0604020202020204" pitchFamily="34" charset="0"/>
              </a:rPr>
              <a:t>trúc</a:t>
            </a:r>
            <a:r>
              <a:rPr lang="vi-VN">
                <a:cs typeface="Arial" panose="020B0604020202020204" pitchFamily="34" charset="0"/>
              </a:rPr>
              <a:t> </a:t>
            </a:r>
            <a:r>
              <a:rPr lang="vi-VN" err="1">
                <a:cs typeface="Arial" panose="020B0604020202020204" pitchFamily="34" charset="0"/>
              </a:rPr>
              <a:t>mạng</a:t>
            </a:r>
            <a:r>
              <a:rPr lang="vi-VN">
                <a:cs typeface="Arial" panose="020B0604020202020204" pitchFamily="34" charset="0"/>
              </a:rPr>
              <a:t> CNN </a:t>
            </a:r>
            <a:r>
              <a:rPr lang="vi-VN" err="1">
                <a:cs typeface="Arial" panose="020B0604020202020204" pitchFamily="34" charset="0"/>
              </a:rPr>
              <a:t>xử</a:t>
            </a:r>
            <a:r>
              <a:rPr lang="vi-VN">
                <a:cs typeface="Arial" panose="020B0604020202020204" pitchFamily="34" charset="0"/>
              </a:rPr>
              <a:t> </a:t>
            </a:r>
            <a:r>
              <a:rPr lang="vi-VN" err="1">
                <a:cs typeface="Arial" panose="020B0604020202020204" pitchFamily="34" charset="0"/>
              </a:rPr>
              <a:t>lý</a:t>
            </a:r>
            <a:r>
              <a:rPr lang="vi-VN">
                <a:cs typeface="Arial" panose="020B0604020202020204" pitchFamily="34" charset="0"/>
              </a:rPr>
              <a:t> </a:t>
            </a:r>
            <a:r>
              <a:rPr lang="vi-VN" err="1">
                <a:cs typeface="Arial" panose="020B0604020202020204" pitchFamily="34" charset="0"/>
              </a:rPr>
              <a:t>text</a:t>
            </a:r>
            <a:endParaRPr lang="vi-VN">
              <a:cs typeface="Arial" panose="020B0604020202020204" pitchFamily="34" charset="0"/>
            </a:endParaRPr>
          </a:p>
          <a:p>
            <a:pPr lvl="1"/>
            <a:endParaRPr lang="vi-VN">
              <a:cs typeface="Arial" panose="020B0604020202020204" pitchFamily="34" charset="0"/>
            </a:endParaRPr>
          </a:p>
          <a:p>
            <a:pPr lvl="1"/>
            <a:endParaRPr lang="vi-VN">
              <a:cs typeface="Arial" panose="020B0604020202020204" pitchFamily="34" charset="0"/>
            </a:endParaRPr>
          </a:p>
          <a:p>
            <a:pPr lvl="1"/>
            <a:endParaRPr lang="vi-VN">
              <a:cs typeface="Arial" panose="020B0604020202020204" pitchFamily="34" charset="0"/>
            </a:endParaRPr>
          </a:p>
          <a:p>
            <a:pPr lvl="1"/>
            <a:endParaRPr lang="vi-VN">
              <a:cs typeface="Arial" panose="020B0604020202020204" pitchFamily="34" charset="0"/>
            </a:endParaRPr>
          </a:p>
          <a:p>
            <a:pPr lvl="1"/>
            <a:endParaRPr lang="vi-VN">
              <a:cs typeface="Arial" panose="020B0604020202020204" pitchFamily="34" charset="0"/>
            </a:endParaRP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5153</a:t>
            </a:r>
            <a:endParaRPr lang="vi-VN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ra: 100</a:t>
            </a:r>
            <a:endParaRPr lang="vi-VN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input: 50000 – </a:t>
            </a:r>
            <a:r>
              <a:rPr lang="en-US" dirty="0" err="1"/>
              <a:t>lấy</a:t>
            </a:r>
            <a:r>
              <a:rPr lang="en-US" dirty="0"/>
              <a:t> 50000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input </a:t>
            </a:r>
            <a:r>
              <a:rPr lang="en-US" dirty="0" err="1"/>
              <a:t>chuẩn</a:t>
            </a:r>
            <a:endParaRPr lang="vi-VN" dirty="0"/>
          </a:p>
          <a:p>
            <a:pPr lvl="1"/>
            <a:endParaRPr lang="vi-VN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Hình ảnh 6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24219CCA-A36F-48A6-B0A7-BC357F98A4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6298" y="1066800"/>
            <a:ext cx="4994902" cy="2919413"/>
          </a:xfrm>
          <a:prstGeom prst="rect">
            <a:avLst/>
          </a:prstGeom>
        </p:spPr>
      </p:pic>
      <p:pic>
        <p:nvPicPr>
          <p:cNvPr id="8" name="Hình ảnh 7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405D8A5B-2037-4C05-B3B6-E2383B39FC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6298" y="4228384"/>
            <a:ext cx="5638370" cy="24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4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DB3298-3EE7-46C4-86C6-FCED6F2D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C3B6DE8-5D70-4F33-8486-B96A1170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train: 5222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2500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2722 </a:t>
            </a:r>
            <a:r>
              <a:rPr lang="en-US" dirty="0" err="1"/>
              <a:t>mẫu</a:t>
            </a:r>
            <a:r>
              <a:rPr lang="en-US" dirty="0"/>
              <a:t> virus</a:t>
            </a:r>
            <a:endParaRPr lang="vi-VN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train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cnn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15 </a:t>
            </a:r>
            <a:r>
              <a:rPr lang="en-US" dirty="0" err="1"/>
              <a:t>epoc</a:t>
            </a:r>
            <a:endParaRPr lang="vi-VN" dirty="0"/>
          </a:p>
          <a:p>
            <a:pPr lvl="1"/>
            <a:r>
              <a:rPr lang="en-US" dirty="0"/>
              <a:t>accuracy 98,4%, loss 4,42%</a:t>
            </a:r>
            <a:endParaRPr lang="vi-VN" dirty="0"/>
          </a:p>
          <a:p>
            <a:pPr lvl="1"/>
            <a:r>
              <a:rPr lang="en-US" dirty="0"/>
              <a:t>validate 97,71%, loss 14,41%</a:t>
            </a:r>
            <a:endParaRPr lang="vi-VN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test1: 1531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1371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: 89,54%</a:t>
            </a:r>
            <a:endParaRPr lang="vi-VN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test2: 2122 </a:t>
            </a:r>
            <a:r>
              <a:rPr lang="en-US" dirty="0" err="1"/>
              <a:t>mẫu</a:t>
            </a:r>
            <a:r>
              <a:rPr lang="en-US" dirty="0"/>
              <a:t> virus: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1994 </a:t>
            </a:r>
            <a:r>
              <a:rPr lang="en-US" dirty="0" err="1"/>
              <a:t>mẫu</a:t>
            </a:r>
            <a:r>
              <a:rPr lang="en-US" dirty="0"/>
              <a:t> virus: 93.96%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4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671C98-C93A-4D57-8FBB-470CBB27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trinh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endParaRPr lang="en-US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D5DE96FB-FA47-4BC6-82BE-9C28B64890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803" y="1930400"/>
            <a:ext cx="7806997" cy="37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273C63-B515-4D1D-BEB4-4E9DDA83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Tuần</a:t>
            </a:r>
            <a:r>
              <a:rPr lang="vi-VN" dirty="0"/>
              <a:t> sau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0B8E06-5EE4-4C6D-8691-373F6448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CNN </a:t>
            </a:r>
            <a:r>
              <a:rPr lang="vi-VN" dirty="0" err="1"/>
              <a:t>đã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cho </a:t>
            </a:r>
            <a:r>
              <a:rPr lang="vi-VN" dirty="0" err="1"/>
              <a:t>học</a:t>
            </a:r>
            <a:r>
              <a:rPr lang="vi-VN" dirty="0"/>
              <a:t> thêm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4715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650</Words>
  <Application>Microsoft Office PowerPoint</Application>
  <PresentationFormat>Màn hình rộng</PresentationFormat>
  <Paragraphs>48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Tahoma</vt:lpstr>
      <vt:lpstr>Trebuchet MS</vt:lpstr>
      <vt:lpstr>Wingdings 3</vt:lpstr>
      <vt:lpstr>Mặt kim cương</vt:lpstr>
      <vt:lpstr>Báo cáo tuần</vt:lpstr>
      <vt:lpstr>Nội dung chính</vt:lpstr>
      <vt:lpstr>Các tool xử lý dữ liệu</vt:lpstr>
      <vt:lpstr>Tập luật chuẩn hóa trên EmulJS</vt:lpstr>
      <vt:lpstr>Chuẩn bị dữ liệu</vt:lpstr>
      <vt:lpstr>Triển khai mô hình</vt:lpstr>
      <vt:lpstr>Đánh giá độ chính xác</vt:lpstr>
      <vt:lpstr>Mô hình hóa đồ thị quá trinh huấn luyện</vt:lpstr>
      <vt:lpstr>Tuần sau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tuần</dc:title>
  <dc:creator>son tran</dc:creator>
  <cp:lastModifiedBy>son tran</cp:lastModifiedBy>
  <cp:revision>1</cp:revision>
  <dcterms:created xsi:type="dcterms:W3CDTF">2020-05-16T02:01:05Z</dcterms:created>
  <dcterms:modified xsi:type="dcterms:W3CDTF">2020-05-16T02:02:12Z</dcterms:modified>
</cp:coreProperties>
</file>