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5" d="100"/>
          <a:sy n="55" d="100"/>
        </p:scale>
        <p:origin x="758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E1E04-A8AD-4A57-9469-40DA6FADF889}" type="datetimeFigureOut">
              <a:rPr lang="vi-VN" smtClean="0"/>
              <a:t>28/06/2020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C4F80-EF2F-488C-A728-C463862498D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81010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E1E04-A8AD-4A57-9469-40DA6FADF889}" type="datetimeFigureOut">
              <a:rPr lang="vi-VN" smtClean="0"/>
              <a:t>28/06/2020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C4F80-EF2F-488C-A728-C463862498D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68143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E1E04-A8AD-4A57-9469-40DA6FADF889}" type="datetimeFigureOut">
              <a:rPr lang="vi-VN" smtClean="0"/>
              <a:t>28/06/2020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C4F80-EF2F-488C-A728-C463862498D3}" type="slidenum">
              <a:rPr lang="vi-VN" smtClean="0"/>
              <a:t>‹#›</a:t>
            </a:fld>
            <a:endParaRPr lang="vi-V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107477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E1E04-A8AD-4A57-9469-40DA6FADF889}" type="datetimeFigureOut">
              <a:rPr lang="vi-VN" smtClean="0"/>
              <a:t>28/06/2020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C4F80-EF2F-488C-A728-C463862498D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899576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E1E04-A8AD-4A57-9469-40DA6FADF889}" type="datetimeFigureOut">
              <a:rPr lang="vi-VN" smtClean="0"/>
              <a:t>28/06/2020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C4F80-EF2F-488C-A728-C463862498D3}" type="slidenum">
              <a:rPr lang="vi-VN" smtClean="0"/>
              <a:t>‹#›</a:t>
            </a:fld>
            <a:endParaRPr lang="vi-V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571876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E1E04-A8AD-4A57-9469-40DA6FADF889}" type="datetimeFigureOut">
              <a:rPr lang="vi-VN" smtClean="0"/>
              <a:t>28/06/2020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C4F80-EF2F-488C-A728-C463862498D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84757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E1E04-A8AD-4A57-9469-40DA6FADF889}" type="datetimeFigureOut">
              <a:rPr lang="vi-VN" smtClean="0"/>
              <a:t>28/06/2020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C4F80-EF2F-488C-A728-C463862498D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997249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E1E04-A8AD-4A57-9469-40DA6FADF889}" type="datetimeFigureOut">
              <a:rPr lang="vi-VN" smtClean="0"/>
              <a:t>28/06/2020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C4F80-EF2F-488C-A728-C463862498D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69469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E1E04-A8AD-4A57-9469-40DA6FADF889}" type="datetimeFigureOut">
              <a:rPr lang="vi-VN" smtClean="0"/>
              <a:t>28/06/2020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C4F80-EF2F-488C-A728-C463862498D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52290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E1E04-A8AD-4A57-9469-40DA6FADF889}" type="datetimeFigureOut">
              <a:rPr lang="vi-VN" smtClean="0"/>
              <a:t>28/06/2020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C4F80-EF2F-488C-A728-C463862498D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07455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E1E04-A8AD-4A57-9469-40DA6FADF889}" type="datetimeFigureOut">
              <a:rPr lang="vi-VN" smtClean="0"/>
              <a:t>28/06/2020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C4F80-EF2F-488C-A728-C463862498D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76107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E1E04-A8AD-4A57-9469-40DA6FADF889}" type="datetimeFigureOut">
              <a:rPr lang="vi-VN" smtClean="0"/>
              <a:t>28/06/2020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C4F80-EF2F-488C-A728-C463862498D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90562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E1E04-A8AD-4A57-9469-40DA6FADF889}" type="datetimeFigureOut">
              <a:rPr lang="vi-VN" smtClean="0"/>
              <a:t>28/06/2020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C4F80-EF2F-488C-A728-C463862498D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35379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E1E04-A8AD-4A57-9469-40DA6FADF889}" type="datetimeFigureOut">
              <a:rPr lang="vi-VN" smtClean="0"/>
              <a:t>28/06/2020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C4F80-EF2F-488C-A728-C463862498D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95375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E1E04-A8AD-4A57-9469-40DA6FADF889}" type="datetimeFigureOut">
              <a:rPr lang="vi-VN" smtClean="0"/>
              <a:t>28/06/2020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C4F80-EF2F-488C-A728-C463862498D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37005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E1E04-A8AD-4A57-9469-40DA6FADF889}" type="datetimeFigureOut">
              <a:rPr lang="vi-VN" smtClean="0"/>
              <a:t>28/06/2020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C4F80-EF2F-488C-A728-C463862498D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07592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8E1E04-A8AD-4A57-9469-40DA6FADF889}" type="datetimeFigureOut">
              <a:rPr lang="vi-VN" smtClean="0"/>
              <a:t>28/06/2020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B0C4F80-EF2F-488C-A728-C463862498D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44147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40A05-783F-4571-8D1C-264C7BB3D7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cáo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lớn</a:t>
            </a:r>
            <a:endParaRPr lang="vi-V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0A8F77-D03F-4F96-8666-F22AF67059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Môn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mạng</a:t>
            </a:r>
            <a:endParaRPr lang="en-US" dirty="0"/>
          </a:p>
          <a:p>
            <a:r>
              <a:rPr lang="en-US" dirty="0"/>
              <a:t>Ng</a:t>
            </a:r>
            <a:r>
              <a:rPr lang="vi-VN" dirty="0"/>
              <a:t>ư</a:t>
            </a:r>
            <a:r>
              <a:rPr lang="en-US" dirty="0" err="1"/>
              <a:t>ời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: </a:t>
            </a:r>
            <a:r>
              <a:rPr lang="en-US" dirty="0" err="1"/>
              <a:t>Trần</a:t>
            </a:r>
            <a:r>
              <a:rPr lang="en-US" dirty="0"/>
              <a:t> </a:t>
            </a:r>
            <a:r>
              <a:rPr lang="en-US" dirty="0" err="1"/>
              <a:t>Đức</a:t>
            </a:r>
            <a:r>
              <a:rPr lang="en-US" dirty="0"/>
              <a:t> </a:t>
            </a:r>
            <a:r>
              <a:rPr lang="en-US" dirty="0" err="1"/>
              <a:t>Sơn</a:t>
            </a:r>
            <a:r>
              <a:rPr lang="en-US" dirty="0"/>
              <a:t> - 20163571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771198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27BE8-F97F-4D21-B71F-CCF2DC3D8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tài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C2C0D-65B6-4ACB-A85E-6327987E63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: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ch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ch</a:t>
            </a:r>
            <a:r>
              <a:rPr lang="vi-VN" dirty="0"/>
              <a:t>ơ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cờ</a:t>
            </a:r>
            <a:r>
              <a:rPr lang="en-US" dirty="0"/>
              <a:t> </a:t>
            </a:r>
            <a:r>
              <a:rPr lang="en-US" dirty="0" err="1"/>
              <a:t>caro</a:t>
            </a:r>
            <a:r>
              <a:rPr lang="en-US" dirty="0"/>
              <a:t> (</a:t>
            </a:r>
            <a:r>
              <a:rPr lang="en-US" dirty="0" err="1"/>
              <a:t>Gomoku</a:t>
            </a:r>
            <a:r>
              <a:rPr lang="en-US" dirty="0"/>
              <a:t>)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Client Server</a:t>
            </a:r>
          </a:p>
          <a:p>
            <a:r>
              <a:rPr lang="en-US" dirty="0"/>
              <a:t>Ph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endParaRPr lang="en-US" dirty="0"/>
          </a:p>
          <a:p>
            <a:pPr lvl="1"/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: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bất</a:t>
            </a:r>
            <a:r>
              <a:rPr lang="en-US" dirty="0"/>
              <a:t>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WSAAsyncSelect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ra</a:t>
            </a:r>
          </a:p>
          <a:p>
            <a:pPr lvl="2"/>
            <a:r>
              <a:rPr lang="en-US" dirty="0" err="1"/>
              <a:t>Lý</a:t>
            </a:r>
            <a:r>
              <a:rPr lang="en-US" dirty="0"/>
              <a:t> do </a:t>
            </a:r>
            <a:r>
              <a:rPr lang="en-US" dirty="0" err="1"/>
              <a:t>lựa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: do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cửa</a:t>
            </a:r>
            <a:r>
              <a:rPr lang="en-US" dirty="0"/>
              <a:t> </a:t>
            </a:r>
            <a:r>
              <a:rPr lang="en-US" dirty="0" err="1"/>
              <a:t>sổ</a:t>
            </a:r>
            <a:r>
              <a:rPr lang="en-US" dirty="0"/>
              <a:t> -&gt; </a:t>
            </a:r>
            <a:r>
              <a:rPr lang="en-US" dirty="0" err="1"/>
              <a:t>phù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chơi</a:t>
            </a:r>
            <a:r>
              <a:rPr lang="en-US" dirty="0"/>
              <a:t> game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</a:t>
            </a:r>
            <a:r>
              <a:rPr lang="en-US" dirty="0" err="1"/>
              <a:t>xảy</a:t>
            </a:r>
            <a:r>
              <a:rPr lang="en-US" dirty="0"/>
              <a:t> ra,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phía</a:t>
            </a:r>
            <a:r>
              <a:rPr lang="en-US" dirty="0"/>
              <a:t> </a:t>
            </a:r>
            <a:r>
              <a:rPr lang="en-US" dirty="0" err="1"/>
              <a:t>clent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chờ</a:t>
            </a:r>
            <a:r>
              <a:rPr lang="en-US" dirty="0"/>
              <a:t> </a:t>
            </a:r>
            <a:r>
              <a:rPr lang="en-US" dirty="0" err="1"/>
              <a:t>đợi</a:t>
            </a:r>
            <a:endParaRPr lang="en-US" dirty="0"/>
          </a:p>
          <a:p>
            <a:pPr lvl="2"/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message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</a:t>
            </a:r>
            <a:r>
              <a:rPr lang="en-US" dirty="0" err="1"/>
              <a:t>phản</a:t>
            </a:r>
            <a:r>
              <a:rPr lang="en-US" dirty="0"/>
              <a:t> </a:t>
            </a:r>
            <a:r>
              <a:rPr lang="en-US" dirty="0" err="1"/>
              <a:t>hồi</a:t>
            </a:r>
            <a:r>
              <a:rPr lang="en-US" dirty="0"/>
              <a:t> </a:t>
            </a:r>
            <a:r>
              <a:rPr lang="en-US" dirty="0" err="1"/>
              <a:t>luôn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mất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chờ</a:t>
            </a:r>
            <a:r>
              <a:rPr lang="en-US" dirty="0"/>
              <a:t> </a:t>
            </a:r>
            <a:r>
              <a:rPr lang="en-US" dirty="0" err="1"/>
              <a:t>đợi</a:t>
            </a:r>
            <a:r>
              <a:rPr lang="en-US" dirty="0"/>
              <a:t>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bộ</a:t>
            </a:r>
            <a:endParaRPr lang="en-US" dirty="0"/>
          </a:p>
          <a:p>
            <a:pPr lvl="1"/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: </a:t>
            </a:r>
            <a:r>
              <a:rPr lang="en-US" dirty="0" err="1"/>
              <a:t>cả</a:t>
            </a:r>
            <a:r>
              <a:rPr lang="en-US" dirty="0"/>
              <a:t> client </a:t>
            </a:r>
            <a:r>
              <a:rPr lang="en-US" dirty="0" err="1"/>
              <a:t>và</a:t>
            </a:r>
            <a:r>
              <a:rPr lang="en-US" dirty="0"/>
              <a:t> Server </a:t>
            </a:r>
            <a:r>
              <a:rPr lang="en-US" dirty="0" err="1"/>
              <a:t>sẽ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MFC Win32</a:t>
            </a:r>
          </a:p>
          <a:p>
            <a:pPr lvl="1"/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demo: demo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gồm</a:t>
            </a:r>
            <a:r>
              <a:rPr lang="en-US" dirty="0"/>
              <a:t> 1 server </a:t>
            </a:r>
            <a:r>
              <a:rPr lang="en-US" dirty="0" err="1"/>
              <a:t>và</a:t>
            </a:r>
            <a:r>
              <a:rPr lang="en-US" dirty="0"/>
              <a:t> 2 client 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873605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329B4-F0A6-4088-A5A6-D8FED1676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điệp</a:t>
            </a:r>
            <a:r>
              <a:rPr lang="en-US" dirty="0"/>
              <a:t> (Message) qui </a:t>
            </a:r>
            <a:r>
              <a:rPr lang="en-US" dirty="0" err="1"/>
              <a:t>định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40AC5-CD8D-4832-BEFB-9C626696AE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điệp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file message.xlsx </a:t>
            </a:r>
            <a:r>
              <a:rPr lang="en-US" dirty="0" err="1"/>
              <a:t>đính</a:t>
            </a:r>
            <a:r>
              <a:rPr lang="en-US" dirty="0"/>
              <a:t> </a:t>
            </a:r>
            <a:r>
              <a:rPr lang="en-US" dirty="0" err="1"/>
              <a:t>kèm</a:t>
            </a:r>
            <a:endParaRPr lang="en-US" dirty="0"/>
          </a:p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điệp</a:t>
            </a:r>
            <a:r>
              <a:rPr lang="en-US" dirty="0"/>
              <a:t> </a:t>
            </a:r>
            <a:r>
              <a:rPr lang="en-US" dirty="0" err="1"/>
              <a:t>trao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client </a:t>
            </a:r>
            <a:r>
              <a:rPr lang="en-US" dirty="0" err="1"/>
              <a:t>và</a:t>
            </a:r>
            <a:r>
              <a:rPr lang="en-US" dirty="0"/>
              <a:t> server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: [command] [id] [data]</a:t>
            </a:r>
          </a:p>
          <a:p>
            <a:r>
              <a:rPr lang="en-US" dirty="0"/>
              <a:t>Server </a:t>
            </a:r>
            <a:r>
              <a:rPr lang="en-US" dirty="0" err="1"/>
              <a:t>gửi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điệp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client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gửi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điệp</a:t>
            </a:r>
            <a:r>
              <a:rPr lang="en-US" dirty="0"/>
              <a:t> </a:t>
            </a:r>
            <a:r>
              <a:rPr lang="en-US" dirty="0" err="1"/>
              <a:t>phản</a:t>
            </a:r>
            <a:r>
              <a:rPr lang="en-US" dirty="0"/>
              <a:t> </a:t>
            </a:r>
            <a:r>
              <a:rPr lang="en-US" dirty="0" err="1"/>
              <a:t>hồi</a:t>
            </a:r>
            <a:r>
              <a:rPr lang="en-US" dirty="0"/>
              <a:t> DONE t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tin </a:t>
            </a:r>
            <a:r>
              <a:rPr lang="en-US" dirty="0" err="1"/>
              <a:t>nhắn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595396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18A44-F662-4669-8A81-E1A0B13F5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–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xuất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99471-928D-4ACC-98A5-C605D5F19D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ng</a:t>
            </a:r>
            <a:r>
              <a:rPr lang="vi-VN" dirty="0"/>
              <a:t>ư</a:t>
            </a:r>
            <a:r>
              <a:rPr lang="en-US" dirty="0" err="1"/>
              <a:t>ời</a:t>
            </a:r>
            <a:r>
              <a:rPr lang="en-US" dirty="0"/>
              <a:t> </a:t>
            </a:r>
            <a:r>
              <a:rPr lang="en-US" dirty="0" err="1"/>
              <a:t>ch</a:t>
            </a:r>
            <a:r>
              <a:rPr lang="vi-VN" dirty="0"/>
              <a:t>ơ</a:t>
            </a:r>
            <a:r>
              <a:rPr lang="en-US" dirty="0" err="1"/>
              <a:t>i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file passwords.txt</a:t>
            </a:r>
          </a:p>
          <a:p>
            <a:r>
              <a:rPr lang="en-US" dirty="0"/>
              <a:t>Server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trong</a:t>
            </a:r>
            <a:r>
              <a:rPr lang="en-US" dirty="0"/>
              <a:t> file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ng</a:t>
            </a:r>
            <a:r>
              <a:rPr lang="vi-VN" dirty="0"/>
              <a:t>ư</a:t>
            </a:r>
            <a:r>
              <a:rPr lang="en-US" dirty="0" err="1"/>
              <a:t>ời</a:t>
            </a:r>
            <a:r>
              <a:rPr lang="en-US" dirty="0"/>
              <a:t> </a:t>
            </a:r>
            <a:r>
              <a:rPr lang="en-US" dirty="0" err="1"/>
              <a:t>chơi</a:t>
            </a:r>
            <a:endParaRPr lang="en-US" dirty="0"/>
          </a:p>
          <a:p>
            <a:r>
              <a:rPr lang="en-US" dirty="0"/>
              <a:t>ID player t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ng</a:t>
            </a:r>
            <a:r>
              <a:rPr lang="vi-VN" dirty="0"/>
              <a:t>ư</a:t>
            </a:r>
            <a:r>
              <a:rPr lang="en-US" dirty="0" err="1"/>
              <a:t>ời</a:t>
            </a:r>
            <a:r>
              <a:rPr lang="en-US" dirty="0"/>
              <a:t> </a:t>
            </a:r>
            <a:r>
              <a:rPr lang="en-US" dirty="0" err="1"/>
              <a:t>ch</a:t>
            </a:r>
            <a:r>
              <a:rPr lang="vi-VN" dirty="0"/>
              <a:t>ơ</a:t>
            </a:r>
            <a:r>
              <a:rPr lang="en-US"/>
              <a:t>i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39035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64265-BD93-4B12-BE66-D48D0FCF6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đạt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6A9BB-3817-4641-9A64-B1BA214C9A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4919902" cy="4316973"/>
          </a:xfrm>
        </p:spPr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:</a:t>
            </a:r>
          </a:p>
          <a:p>
            <a:endParaRPr lang="vi-V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30127D-D118-4A67-ACC0-867F45BBE3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5273" y="1516512"/>
            <a:ext cx="5311600" cy="49610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BF5EA00-CF28-45D4-B4C8-C5E930BE00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987" y="3291584"/>
            <a:ext cx="4107536" cy="295681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5886564-BEB7-453A-B123-799A5F68B577}"/>
              </a:ext>
            </a:extLst>
          </p:cNvPr>
          <p:cNvSpPr txBox="1"/>
          <p:nvPr/>
        </p:nvSpPr>
        <p:spPr>
          <a:xfrm>
            <a:off x="1301911" y="2855384"/>
            <a:ext cx="3232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Home Client</a:t>
            </a:r>
            <a:endParaRPr lang="vi-V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847033-1DAF-4636-8462-2B0AE6AAF16C}"/>
              </a:ext>
            </a:extLst>
          </p:cNvPr>
          <p:cNvSpPr txBox="1"/>
          <p:nvPr/>
        </p:nvSpPr>
        <p:spPr>
          <a:xfrm>
            <a:off x="6511636" y="831272"/>
            <a:ext cx="5003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server </a:t>
            </a:r>
            <a:r>
              <a:rPr lang="en-US" dirty="0" err="1"/>
              <a:t>và</a:t>
            </a:r>
            <a:r>
              <a:rPr lang="en-US" dirty="0"/>
              <a:t> Login </a:t>
            </a:r>
            <a:r>
              <a:rPr lang="en-US" dirty="0" err="1"/>
              <a:t>của</a:t>
            </a:r>
            <a:r>
              <a:rPr lang="en-US" dirty="0"/>
              <a:t> client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974876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49A3A-E6BD-4C7E-8177-304462463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đạt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endParaRPr lang="vi-V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6E83628-0C99-45D5-89E1-74C99D1991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13337" y="2242272"/>
            <a:ext cx="5712381" cy="388143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E845159-3B4C-4DCC-ADC8-A9472E8DF8C3}"/>
              </a:ext>
            </a:extLst>
          </p:cNvPr>
          <p:cNvSpPr txBox="1"/>
          <p:nvPr/>
        </p:nvSpPr>
        <p:spPr>
          <a:xfrm>
            <a:off x="3325091" y="1561068"/>
            <a:ext cx="5541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ván</a:t>
            </a:r>
            <a:r>
              <a:rPr lang="en-US" dirty="0"/>
              <a:t> </a:t>
            </a:r>
            <a:r>
              <a:rPr lang="en-US" dirty="0" err="1"/>
              <a:t>đấu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cửa</a:t>
            </a:r>
            <a:r>
              <a:rPr lang="en-US" dirty="0"/>
              <a:t> </a:t>
            </a:r>
            <a:r>
              <a:rPr lang="en-US" dirty="0" err="1"/>
              <a:t>sổ</a:t>
            </a:r>
            <a:r>
              <a:rPr lang="en-US" dirty="0"/>
              <a:t> chat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637275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9FA89-116D-4857-8EB6-2AFFF4391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kịch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demo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673C06-02D4-4945-93D1-AF769F27E9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xuất</a:t>
            </a:r>
            <a:endParaRPr lang="en-US" dirty="0"/>
          </a:p>
          <a:p>
            <a:r>
              <a:rPr lang="en-US" dirty="0" err="1"/>
              <a:t>Khởi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ván</a:t>
            </a:r>
            <a:r>
              <a:rPr lang="en-US" dirty="0"/>
              <a:t> </a:t>
            </a:r>
            <a:r>
              <a:rPr lang="en-US" dirty="0" err="1"/>
              <a:t>đấu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2 ng</a:t>
            </a:r>
            <a:r>
              <a:rPr lang="vi-VN" dirty="0"/>
              <a:t>ư</a:t>
            </a:r>
            <a:r>
              <a:rPr lang="en-US" dirty="0" err="1"/>
              <a:t>ời</a:t>
            </a:r>
            <a:r>
              <a:rPr lang="en-US" dirty="0"/>
              <a:t> </a:t>
            </a:r>
            <a:r>
              <a:rPr lang="en-US" dirty="0" err="1"/>
              <a:t>chơi</a:t>
            </a:r>
            <a:endParaRPr lang="en-US" dirty="0"/>
          </a:p>
          <a:p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qua </a:t>
            </a:r>
            <a:r>
              <a:rPr lang="en-US" dirty="0" err="1"/>
              <a:t>cửa</a:t>
            </a:r>
            <a:r>
              <a:rPr lang="en-US" dirty="0"/>
              <a:t> </a:t>
            </a:r>
            <a:r>
              <a:rPr lang="en-US" dirty="0" err="1"/>
              <a:t>sổ</a:t>
            </a:r>
            <a:r>
              <a:rPr lang="en-US" dirty="0"/>
              <a:t> chat</a:t>
            </a:r>
          </a:p>
          <a:p>
            <a:r>
              <a:rPr lang="en-US" dirty="0"/>
              <a:t>Ch</a:t>
            </a:r>
            <a:r>
              <a:rPr lang="vi-VN" dirty="0"/>
              <a:t>ơ</a:t>
            </a:r>
            <a:r>
              <a:rPr lang="en-US" dirty="0" err="1"/>
              <a:t>i</a:t>
            </a:r>
            <a:r>
              <a:rPr lang="en-US" dirty="0"/>
              <a:t> game</a:t>
            </a:r>
          </a:p>
          <a:p>
            <a:pPr lvl="1"/>
            <a:r>
              <a:rPr lang="en-US" dirty="0"/>
              <a:t>Tr</a:t>
            </a:r>
            <a:r>
              <a:rPr lang="vi-VN" dirty="0"/>
              <a:t>ư</a:t>
            </a:r>
            <a:r>
              <a:rPr lang="en-US" dirty="0" err="1"/>
              <a:t>ờng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ch</a:t>
            </a:r>
            <a:r>
              <a:rPr lang="vi-VN" dirty="0"/>
              <a:t>ơ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thắng</a:t>
            </a:r>
            <a:endParaRPr lang="en-US" dirty="0"/>
          </a:p>
          <a:p>
            <a:pPr lvl="1"/>
            <a:r>
              <a:rPr lang="en-US" dirty="0"/>
              <a:t>Tr</a:t>
            </a:r>
            <a:r>
              <a:rPr lang="vi-VN" dirty="0"/>
              <a:t>ư</a:t>
            </a:r>
            <a:r>
              <a:rPr lang="en-US" dirty="0" err="1"/>
              <a:t>ờng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surrender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42376763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285</TotalTime>
  <Words>381</Words>
  <Application>Microsoft Office PowerPoint</Application>
  <PresentationFormat>Widescreen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Tahoma</vt:lpstr>
      <vt:lpstr>Trebuchet MS</vt:lpstr>
      <vt:lpstr>Wingdings 3</vt:lpstr>
      <vt:lpstr>Facet</vt:lpstr>
      <vt:lpstr>Báo cáo bài tập lớn</vt:lpstr>
      <vt:lpstr>Giới thiệu đề tài</vt:lpstr>
      <vt:lpstr>Các thông điệp (Message) qui định</vt:lpstr>
      <vt:lpstr>Đăng nhập – Đăng xuất</vt:lpstr>
      <vt:lpstr>Kết quả đạt được</vt:lpstr>
      <vt:lpstr>Kết quả đạt được</vt:lpstr>
      <vt:lpstr>Các kịch bản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bài tập lớn</dc:title>
  <dc:creator>son tran</dc:creator>
  <cp:lastModifiedBy>son tran</cp:lastModifiedBy>
  <cp:revision>5</cp:revision>
  <dcterms:created xsi:type="dcterms:W3CDTF">2020-06-28T00:55:14Z</dcterms:created>
  <dcterms:modified xsi:type="dcterms:W3CDTF">2020-06-28T05:40:14Z</dcterms:modified>
</cp:coreProperties>
</file>