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270" autoAdjust="0"/>
  </p:normalViewPr>
  <p:slideViewPr>
    <p:cSldViewPr snapToGrid="0">
      <p:cViewPr varScale="1">
        <p:scale>
          <a:sx n="88" d="100"/>
          <a:sy n="8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7C6A-06CC-42FB-A4EE-E99F15EC98C1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01965-D4D4-4B75-B371-20C59F82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01965-D4D4-4B75-B371-20C59F820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01965-D4D4-4B75-B371-20C59F820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04811"/>
            <a:ext cx="6858000" cy="261256"/>
          </a:xfrm>
        </p:spPr>
        <p:txBody>
          <a:bodyPr>
            <a:normAutofit fontScale="90000"/>
          </a:bodyPr>
          <a:lstStyle/>
          <a:p>
            <a:r>
              <a:rPr lang="vi-VN" sz="5300" b="0" dirty="0" err="1">
                <a:latin typeface="+mn-lt"/>
              </a:rPr>
              <a:t>Triển</a:t>
            </a:r>
            <a:r>
              <a:rPr lang="vi-VN" sz="5300" b="0" dirty="0">
                <a:latin typeface="+mn-lt"/>
              </a:rPr>
              <a:t> khai </a:t>
            </a:r>
            <a:r>
              <a:rPr lang="vi-VN" sz="5300" b="0" dirty="0" err="1">
                <a:latin typeface="+mn-lt"/>
              </a:rPr>
              <a:t>hệ</a:t>
            </a:r>
            <a:r>
              <a:rPr lang="vi-VN" sz="5300" b="0" dirty="0">
                <a:latin typeface="+mn-lt"/>
              </a:rPr>
              <a:t> </a:t>
            </a:r>
            <a:r>
              <a:rPr lang="vi-VN" sz="5300" b="0" dirty="0" err="1">
                <a:latin typeface="+mn-lt"/>
              </a:rPr>
              <a:t>thống</a:t>
            </a:r>
            <a:r>
              <a:rPr lang="vi-VN" sz="5300" b="0" dirty="0">
                <a:latin typeface="+mn-lt"/>
              </a:rPr>
              <a:t> </a:t>
            </a:r>
            <a:r>
              <a:rPr lang="vi-VN" sz="5300" b="0" dirty="0" err="1">
                <a:latin typeface="+mn-lt"/>
              </a:rPr>
              <a:t>điện</a:t>
            </a:r>
            <a:r>
              <a:rPr lang="vi-VN" sz="5300" b="0" dirty="0">
                <a:latin typeface="+mn-lt"/>
              </a:rPr>
              <a:t> </a:t>
            </a:r>
            <a:r>
              <a:rPr lang="vi-VN" sz="5300" b="0" dirty="0" err="1">
                <a:latin typeface="+mn-lt"/>
              </a:rPr>
              <a:t>toán</a:t>
            </a:r>
            <a:r>
              <a:rPr lang="vi-VN" sz="5300" b="0" dirty="0">
                <a:latin typeface="+mn-lt"/>
              </a:rPr>
              <a:t> </a:t>
            </a:r>
            <a:r>
              <a:rPr lang="vi-VN" sz="5300" b="0" dirty="0" err="1">
                <a:latin typeface="+mn-lt"/>
              </a:rPr>
              <a:t>đám</a:t>
            </a:r>
            <a:r>
              <a:rPr lang="vi-VN" sz="5300" b="0" dirty="0">
                <a:latin typeface="+mn-lt"/>
              </a:rPr>
              <a:t> mây</a:t>
            </a:r>
            <a:br>
              <a:rPr lang="vi-VN" sz="5400" b="0" dirty="0"/>
            </a:br>
            <a:endParaRPr lang="en-US" sz="3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6396" y="4496118"/>
            <a:ext cx="4247604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</a:t>
            </a:r>
          </a:p>
          <a:p>
            <a:pPr marL="627063" indent="-227013" algn="l">
              <a:buFont typeface="Wingdings" panose="05000000000000000000" pitchFamily="2" charset="2"/>
              <a:buChar char="§"/>
            </a:pPr>
            <a:r>
              <a:rPr lang="en-US" sz="2000" dirty="0" err="1"/>
              <a:t>Vũ</a:t>
            </a:r>
            <a:r>
              <a:rPr lang="en-US" sz="2000" dirty="0"/>
              <a:t> </a:t>
            </a:r>
            <a:r>
              <a:rPr lang="en-US" sz="2000" dirty="0" err="1"/>
              <a:t>Bích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: 20162974</a:t>
            </a:r>
          </a:p>
          <a:p>
            <a:pPr marL="627063" indent="-227013" algn="l">
              <a:buFont typeface="Wingdings" panose="05000000000000000000" pitchFamily="2" charset="2"/>
              <a:buChar char="§"/>
            </a:pPr>
            <a:r>
              <a:rPr lang="vi-VN" sz="2000" dirty="0" err="1"/>
              <a:t>Trần</a:t>
            </a:r>
            <a:r>
              <a:rPr lang="vi-VN" sz="2000" dirty="0"/>
              <a:t> Đức Sơn: 20163571</a:t>
            </a:r>
            <a:endParaRPr lang="en-US" sz="2000" dirty="0"/>
          </a:p>
          <a:p>
            <a:pPr marL="627063" indent="-227013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7D2B-B7E6-4F91-BC3E-19044C7D324E}"/>
              </a:ext>
            </a:extLst>
          </p:cNvPr>
          <p:cNvSpPr txBox="1"/>
          <p:nvPr/>
        </p:nvSpPr>
        <p:spPr>
          <a:xfrm>
            <a:off x="2865120" y="3266067"/>
            <a:ext cx="341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 err="1"/>
              <a:t>Nhóm</a:t>
            </a:r>
            <a:r>
              <a:rPr lang="vi-VN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346200"/>
            <a:ext cx="7688036" cy="4902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buFontTx/>
              <a:buChar char="-"/>
            </a:pPr>
            <a:r>
              <a:rPr lang="vi-VN" sz="2800" dirty="0" err="1"/>
              <a:t>Giải</a:t>
            </a:r>
            <a:r>
              <a:rPr lang="vi-VN" sz="2800" dirty="0"/>
              <a:t> </a:t>
            </a:r>
            <a:r>
              <a:rPr lang="vi-VN" sz="2800" dirty="0" err="1"/>
              <a:t>pháp</a:t>
            </a:r>
            <a:r>
              <a:rPr lang="vi-VN" sz="2800" dirty="0"/>
              <a:t> </a:t>
            </a:r>
            <a:r>
              <a:rPr lang="vi-VN" sz="2800" dirty="0" err="1"/>
              <a:t>lựa</a:t>
            </a:r>
            <a:r>
              <a:rPr lang="vi-VN" sz="2800" dirty="0"/>
              <a:t> </a:t>
            </a:r>
            <a:r>
              <a:rPr lang="vi-VN" sz="2800" dirty="0" err="1"/>
              <a:t>chọn</a:t>
            </a:r>
            <a:r>
              <a:rPr lang="vi-VN" sz="2800" dirty="0"/>
              <a:t>: </a:t>
            </a:r>
            <a:r>
              <a:rPr lang="vi-VN" sz="2800" dirty="0" err="1"/>
              <a:t>Apache</a:t>
            </a:r>
            <a:r>
              <a:rPr lang="vi-VN" sz="2800" dirty="0"/>
              <a:t> </a:t>
            </a:r>
            <a:r>
              <a:rPr lang="vi-VN" sz="2800" dirty="0" err="1"/>
              <a:t>Cloudstack</a:t>
            </a:r>
            <a:endParaRPr lang="vi-VN" sz="2800" dirty="0"/>
          </a:p>
          <a:p>
            <a:pPr>
              <a:lnSpc>
                <a:spcPct val="100000"/>
              </a:lnSpc>
              <a:spcBef>
                <a:spcPts val="3000"/>
              </a:spcBef>
              <a:buFontTx/>
              <a:buChar char="-"/>
            </a:pPr>
            <a:r>
              <a:rPr lang="vi-VN" sz="2800" dirty="0"/>
              <a:t>Mô </a:t>
            </a:r>
            <a:r>
              <a:rPr lang="vi-VN" sz="2800" dirty="0" err="1"/>
              <a:t>hình</a:t>
            </a:r>
            <a:r>
              <a:rPr lang="vi-VN" sz="2800" dirty="0"/>
              <a:t> </a:t>
            </a:r>
            <a:r>
              <a:rPr lang="vi-VN" sz="2800" dirty="0" err="1"/>
              <a:t>triển</a:t>
            </a:r>
            <a:r>
              <a:rPr lang="vi-VN" sz="2800" dirty="0"/>
              <a:t> khai</a:t>
            </a:r>
          </a:p>
          <a:p>
            <a:pPr>
              <a:lnSpc>
                <a:spcPct val="100000"/>
              </a:lnSpc>
              <a:spcBef>
                <a:spcPts val="3000"/>
              </a:spcBef>
              <a:buFontTx/>
              <a:buChar char="-"/>
            </a:pP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bước</a:t>
            </a:r>
            <a:r>
              <a:rPr lang="vi-VN" sz="2800" dirty="0"/>
              <a:t> </a:t>
            </a:r>
            <a:r>
              <a:rPr lang="vi-VN" sz="2800" dirty="0" err="1"/>
              <a:t>cài</a:t>
            </a:r>
            <a:r>
              <a:rPr lang="vi-VN" sz="2800" dirty="0"/>
              <a:t> </a:t>
            </a:r>
            <a:r>
              <a:rPr lang="vi-VN" sz="2800" dirty="0" err="1"/>
              <a:t>đặt</a:t>
            </a:r>
            <a:endParaRPr lang="vi-VN" sz="2800" dirty="0"/>
          </a:p>
          <a:p>
            <a:pPr>
              <a:lnSpc>
                <a:spcPct val="100000"/>
              </a:lnSpc>
              <a:spcBef>
                <a:spcPts val="3000"/>
              </a:spcBef>
              <a:buFontTx/>
              <a:buChar char="-"/>
            </a:pPr>
            <a:r>
              <a:rPr lang="vi-VN" sz="2800" dirty="0" err="1"/>
              <a:t>Demo</a:t>
            </a:r>
            <a:r>
              <a:rPr lang="vi-VN" sz="2800" dirty="0"/>
              <a:t> </a:t>
            </a:r>
            <a:r>
              <a:rPr lang="vi-VN" sz="2800" dirty="0" err="1"/>
              <a:t>thực</a:t>
            </a:r>
            <a:r>
              <a:rPr lang="vi-VN" sz="2800" dirty="0"/>
              <a:t> </a:t>
            </a:r>
            <a:r>
              <a:rPr lang="vi-VN" sz="2800" dirty="0" err="1"/>
              <a:t>tế</a:t>
            </a:r>
            <a:endParaRPr lang="vi-VN" sz="28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EA0F00-A277-4119-8BA1-46CE6408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" y="940526"/>
            <a:ext cx="8271511" cy="13062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vi-VN" b="0" dirty="0"/>
              <a:t>Nội dung trình bày</a:t>
            </a:r>
            <a:br>
              <a:rPr lang="vi-VN" b="0" dirty="0"/>
            </a:b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BE386C-D05C-497B-97B3-8D2321FC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Apache</a:t>
            </a:r>
            <a:r>
              <a:rPr lang="vi-VN" dirty="0"/>
              <a:t> </a:t>
            </a:r>
            <a:r>
              <a:rPr lang="vi-VN" dirty="0" err="1"/>
              <a:t>Cloudstack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12BBCE-BDCB-4C25-A4E4-125D08F4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Từ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, ta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Apache</a:t>
            </a:r>
            <a:r>
              <a:rPr lang="vi-VN" dirty="0"/>
              <a:t> </a:t>
            </a:r>
            <a:r>
              <a:rPr lang="vi-VN" dirty="0" err="1"/>
              <a:t>Cloudstack</a:t>
            </a:r>
            <a:endParaRPr lang="vi-VN" dirty="0"/>
          </a:p>
          <a:p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ảo</a:t>
            </a:r>
            <a:endParaRPr lang="vi-VN" dirty="0"/>
          </a:p>
          <a:p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đám</a:t>
            </a:r>
            <a:r>
              <a:rPr lang="vi-VN" dirty="0"/>
              <a:t> mây </a:t>
            </a:r>
            <a:r>
              <a:rPr lang="vi-VN" dirty="0" err="1"/>
              <a:t>IaaS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tin </a:t>
            </a:r>
            <a:r>
              <a:rPr lang="vi-VN" dirty="0" err="1"/>
              <a:t>cậy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cao 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8FF7439-464F-43E9-8E1B-AEF5083EA0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3385457"/>
            <a:ext cx="4194175" cy="3140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1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050D50-5236-4112-9821-0FC75E8A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cloudstack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32FEF1-D9C7-4FC3-8AC2-F5B3EECF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sz="2400" dirty="0"/>
              <a:t>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r>
              <a:rPr lang="vi-VN" sz="2400" dirty="0"/>
              <a:t> theo yêu </a:t>
            </a:r>
            <a:r>
              <a:rPr lang="vi-VN" sz="2400" dirty="0" err="1"/>
              <a:t>cầu</a:t>
            </a:r>
            <a:r>
              <a:rPr lang="vi-VN" sz="2400" dirty="0"/>
              <a:t>: </a:t>
            </a:r>
            <a:r>
              <a:rPr lang="vi-VN" sz="2400" dirty="0" err="1"/>
              <a:t>Khách</a:t>
            </a:r>
            <a:r>
              <a:rPr lang="vi-VN" sz="2400" dirty="0"/>
              <a:t> </a:t>
            </a:r>
            <a:r>
              <a:rPr lang="vi-VN" sz="2400" dirty="0" err="1"/>
              <a:t>hàng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</a:t>
            </a:r>
            <a:r>
              <a:rPr lang="vi-VN" sz="2400" dirty="0" err="1"/>
              <a:t>dưới</a:t>
            </a:r>
            <a:r>
              <a:rPr lang="vi-VN" sz="2400" dirty="0"/>
              <a:t> </a:t>
            </a:r>
            <a:r>
              <a:rPr lang="vi-VN" sz="2400" dirty="0" err="1"/>
              <a:t>dạng</a:t>
            </a:r>
            <a:r>
              <a:rPr lang="vi-VN" sz="2400" dirty="0"/>
              <a:t>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chủ</a:t>
            </a:r>
            <a:r>
              <a:rPr lang="vi-VN" sz="2400" dirty="0"/>
              <a:t> hay dung </a:t>
            </a:r>
            <a:r>
              <a:rPr lang="vi-VN" sz="2400" dirty="0" err="1"/>
              <a:t>lượng</a:t>
            </a:r>
            <a:r>
              <a:rPr lang="vi-VN" sz="2400" dirty="0"/>
              <a:t> lưu </a:t>
            </a:r>
            <a:r>
              <a:rPr lang="vi-VN" sz="2400" dirty="0" err="1"/>
              <a:t>trữ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cách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, không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can </a:t>
            </a:r>
            <a:r>
              <a:rPr lang="vi-VN" sz="2400" dirty="0" err="1"/>
              <a:t>thiệp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nhà</a:t>
            </a:r>
            <a:r>
              <a:rPr lang="vi-VN" sz="2400" dirty="0"/>
              <a:t> 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endParaRPr lang="vi-VN" sz="2400" dirty="0"/>
          </a:p>
          <a:p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Hypervisor</a:t>
            </a:r>
            <a:r>
              <a:rPr lang="vi-VN" sz="2400" dirty="0"/>
              <a:t>: </a:t>
            </a:r>
            <a:r>
              <a:rPr lang="vi-VN" sz="2400" dirty="0" err="1"/>
              <a:t>Xenserver</a:t>
            </a:r>
            <a:r>
              <a:rPr lang="vi-VN" sz="2400" dirty="0"/>
              <a:t>, KVM, XCP, ..</a:t>
            </a:r>
          </a:p>
          <a:p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trung,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tới</a:t>
            </a:r>
            <a:r>
              <a:rPr lang="vi-VN" sz="2400" dirty="0"/>
              <a:t> 10000 Server</a:t>
            </a:r>
          </a:p>
          <a:p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sẵn</a:t>
            </a:r>
            <a:r>
              <a:rPr lang="vi-VN" sz="2400" dirty="0"/>
              <a:t> </a:t>
            </a:r>
            <a:r>
              <a:rPr lang="vi-VN" sz="2400" dirty="0" err="1"/>
              <a:t>sàng</a:t>
            </a:r>
            <a:r>
              <a:rPr lang="vi-VN" sz="2400" dirty="0"/>
              <a:t> cao: </a:t>
            </a:r>
            <a:r>
              <a:rPr lang="vi-VN" sz="2400" dirty="0" err="1"/>
              <a:t>tự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giam </a:t>
            </a:r>
            <a:r>
              <a:rPr lang="vi-VN" sz="2400" dirty="0" err="1"/>
              <a:t>sát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khắc</a:t>
            </a:r>
            <a:r>
              <a:rPr lang="vi-VN" sz="2400" dirty="0"/>
              <a:t> </a:t>
            </a:r>
            <a:r>
              <a:rPr lang="vi-VN" sz="2400" dirty="0" err="1"/>
              <a:t>phục</a:t>
            </a:r>
            <a:r>
              <a:rPr lang="vi-VN" sz="2400" dirty="0"/>
              <a:t> VM, Khi VM </a:t>
            </a:r>
            <a:r>
              <a:rPr lang="vi-VN" sz="2400" dirty="0" err="1"/>
              <a:t>bị</a:t>
            </a:r>
            <a:r>
              <a:rPr lang="vi-VN" sz="2400" dirty="0"/>
              <a:t> </a:t>
            </a:r>
            <a:r>
              <a:rPr lang="vi-VN" sz="2400" dirty="0" err="1"/>
              <a:t>lỗi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sẽ</a:t>
            </a:r>
            <a:r>
              <a:rPr lang="vi-VN" sz="2400" dirty="0"/>
              <a:t> </a:t>
            </a:r>
            <a:r>
              <a:rPr lang="vi-VN" sz="2400" dirty="0" err="1"/>
              <a:t>cố</a:t>
            </a:r>
            <a:r>
              <a:rPr lang="vi-VN" sz="2400" dirty="0"/>
              <a:t> </a:t>
            </a:r>
            <a:r>
              <a:rPr lang="vi-VN" sz="2400" dirty="0" err="1"/>
              <a:t>gắng</a:t>
            </a:r>
            <a:r>
              <a:rPr lang="vi-VN" sz="2400" dirty="0"/>
              <a:t> khôi </a:t>
            </a:r>
            <a:r>
              <a:rPr lang="vi-VN" sz="2400" dirty="0" err="1"/>
              <a:t>phục</a:t>
            </a:r>
            <a:r>
              <a:rPr lang="vi-VN" sz="2400" dirty="0"/>
              <a:t> </a:t>
            </a:r>
            <a:r>
              <a:rPr lang="vi-VN" sz="2400" dirty="0" err="1"/>
              <a:t>lại</a:t>
            </a:r>
            <a:endParaRPr lang="vi-VN" sz="2400" dirty="0"/>
          </a:p>
          <a:p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Security</a:t>
            </a:r>
            <a:r>
              <a:rPr lang="vi-VN" sz="2400" dirty="0"/>
              <a:t> </a:t>
            </a:r>
            <a:r>
              <a:rPr lang="vi-VN" sz="2400" dirty="0" err="1"/>
              <a:t>Group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chia </a:t>
            </a:r>
            <a:r>
              <a:rPr lang="vi-VN" sz="2400" dirty="0" err="1"/>
              <a:t>Vlan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thanh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mạng</a:t>
            </a:r>
            <a:r>
              <a:rPr lang="vi-VN" sz="2400" dirty="0"/>
              <a:t> </a:t>
            </a:r>
            <a:r>
              <a:rPr lang="vi-VN" sz="2400" dirty="0" err="1"/>
              <a:t>ảo</a:t>
            </a:r>
            <a:r>
              <a:rPr lang="vi-VN" sz="2400" dirty="0"/>
              <a:t> cô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account</a:t>
            </a:r>
            <a:endParaRPr lang="vi-VN" sz="2400" dirty="0"/>
          </a:p>
          <a:p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WebUI</a:t>
            </a:r>
            <a:r>
              <a:rPr lang="vi-VN" sz="2400" dirty="0"/>
              <a:t>, </a:t>
            </a:r>
            <a:r>
              <a:rPr lang="vi-VN" sz="2400" dirty="0" err="1"/>
              <a:t>commandline</a:t>
            </a:r>
            <a:r>
              <a:rPr lang="vi-VN" sz="2400" dirty="0"/>
              <a:t>, </a:t>
            </a:r>
            <a:r>
              <a:rPr lang="vi-VN" sz="2400" dirty="0" err="1"/>
              <a:t>api</a:t>
            </a:r>
            <a:endParaRPr lang="vi-VN" sz="2400" dirty="0"/>
          </a:p>
          <a:p>
            <a:r>
              <a:rPr lang="vi-VN" sz="2400" dirty="0"/>
              <a:t>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r>
              <a:rPr lang="vi-VN" sz="2400" dirty="0"/>
              <a:t> </a:t>
            </a:r>
            <a:r>
              <a:rPr lang="vi-VN" sz="2400" dirty="0" err="1"/>
              <a:t>mạng</a:t>
            </a:r>
            <a:r>
              <a:rPr lang="vi-VN" sz="2400" dirty="0"/>
              <a:t>: DHCP, </a:t>
            </a:r>
            <a:r>
              <a:rPr lang="vi-VN" sz="2400" dirty="0" err="1"/>
              <a:t>routing</a:t>
            </a:r>
            <a:r>
              <a:rPr lang="vi-VN" sz="2400" dirty="0"/>
              <a:t>, </a:t>
            </a:r>
            <a:r>
              <a:rPr lang="vi-VN" sz="2400" dirty="0" err="1"/>
              <a:t>vlan</a:t>
            </a:r>
            <a:r>
              <a:rPr lang="vi-VN" sz="2400" dirty="0"/>
              <a:t>, </a:t>
            </a:r>
            <a:r>
              <a:rPr lang="vi-VN" sz="2400" dirty="0" err="1"/>
              <a:t>firewall</a:t>
            </a:r>
            <a:r>
              <a:rPr lang="vi-VN" sz="2400" dirty="0"/>
              <a:t>, ..</a:t>
            </a:r>
          </a:p>
          <a:p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giao </a:t>
            </a:r>
            <a:r>
              <a:rPr lang="vi-VN" sz="2400" dirty="0" err="1"/>
              <a:t>thức</a:t>
            </a:r>
            <a:r>
              <a:rPr lang="vi-VN" sz="2400" dirty="0"/>
              <a:t> lưu </a:t>
            </a:r>
            <a:r>
              <a:rPr lang="vi-VN" sz="2400" dirty="0" err="1"/>
              <a:t>trữ</a:t>
            </a:r>
            <a:r>
              <a:rPr lang="vi-VN" sz="2400" dirty="0"/>
              <a:t>: NFS, SCSI, …</a:t>
            </a:r>
          </a:p>
          <a:p>
            <a:r>
              <a:rPr lang="vi-VN" sz="2400" dirty="0" err="1"/>
              <a:t>Giới</a:t>
            </a:r>
            <a:r>
              <a:rPr lang="vi-VN" sz="2400" dirty="0"/>
              <a:t> </a:t>
            </a:r>
            <a:r>
              <a:rPr lang="vi-VN" sz="2400" dirty="0" err="1"/>
              <a:t>hạn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theo nhu </a:t>
            </a:r>
            <a:r>
              <a:rPr lang="vi-VN" sz="2400" dirty="0" err="1"/>
              <a:t>cầu</a:t>
            </a:r>
            <a:r>
              <a:rPr lang="vi-VN" sz="2400" dirty="0"/>
              <a:t>: RAM, CPU, </a:t>
            </a:r>
            <a:r>
              <a:rPr lang="vi-VN" sz="2400" dirty="0" err="1"/>
              <a:t>Network</a:t>
            </a:r>
            <a:r>
              <a:rPr lang="vi-VN" sz="2400" dirty="0"/>
              <a:t>, HDD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87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E5F-E841-47B2-99D5-5C1939A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315416" cy="1325563"/>
          </a:xfrm>
        </p:spPr>
        <p:txBody>
          <a:bodyPr/>
          <a:lstStyle/>
          <a:p>
            <a:r>
              <a:rPr lang="vi-VN" b="0"/>
              <a:t>Mô hình triển khai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7A37D-5F31-4CEC-ADF4-9B4CB1052EBE}"/>
              </a:ext>
            </a:extLst>
          </p:cNvPr>
          <p:cNvSpPr txBox="1"/>
          <p:nvPr/>
        </p:nvSpPr>
        <p:spPr>
          <a:xfrm>
            <a:off x="990600" y="1142454"/>
            <a:ext cx="7352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100"/>
              <a:t>Mô hình triển khai chính</a:t>
            </a:r>
          </a:p>
          <a:p>
            <a:endParaRPr lang="vi-VN" sz="21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06E92F3-0256-43DB-A573-AE94A0B072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38" y="1881118"/>
            <a:ext cx="5933440" cy="2832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72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21E-67B2-46E0-97F1-55FEBC2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-87315"/>
            <a:ext cx="8271873" cy="1325563"/>
          </a:xfrm>
        </p:spPr>
        <p:txBody>
          <a:bodyPr/>
          <a:lstStyle/>
          <a:p>
            <a:r>
              <a:rPr lang="vi-VN" b="0" dirty="0" err="1"/>
              <a:t>Các</a:t>
            </a:r>
            <a:r>
              <a:rPr lang="vi-VN" b="0" dirty="0"/>
              <a:t> </a:t>
            </a:r>
            <a:r>
              <a:rPr lang="vi-VN" b="0" dirty="0" err="1"/>
              <a:t>bước</a:t>
            </a:r>
            <a:r>
              <a:rPr lang="vi-VN" b="0" dirty="0"/>
              <a:t> </a:t>
            </a:r>
            <a:r>
              <a:rPr lang="vi-VN" b="0" dirty="0" err="1"/>
              <a:t>cài</a:t>
            </a:r>
            <a:r>
              <a:rPr lang="vi-VN" b="0" dirty="0"/>
              <a:t> </a:t>
            </a:r>
            <a:r>
              <a:rPr lang="vi-VN" b="0" dirty="0" err="1"/>
              <a:t>đặt</a:t>
            </a:r>
            <a:r>
              <a:rPr lang="vi-VN" b="0" dirty="0"/>
              <a:t> </a:t>
            </a:r>
            <a:r>
              <a:rPr lang="vi-VN" b="0" dirty="0" err="1"/>
              <a:t>chính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80B1-0A1C-48B7-B3BC-E70534D9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8" y="1349830"/>
            <a:ext cx="8026401" cy="4785358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Management</a:t>
            </a:r>
            <a:r>
              <a:rPr lang="vi-VN" dirty="0"/>
              <a:t> Server</a:t>
            </a:r>
          </a:p>
          <a:p>
            <a:pPr fontAlgn="base">
              <a:buFontTx/>
              <a:buChar char="-"/>
            </a:pP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Separate</a:t>
            </a:r>
            <a:r>
              <a:rPr lang="vi-VN" dirty="0"/>
              <a:t> NFS Server</a:t>
            </a:r>
          </a:p>
          <a:p>
            <a:pPr fontAlgn="base">
              <a:buFontTx/>
              <a:buChar char="-"/>
            </a:pP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KVM </a:t>
            </a:r>
            <a:r>
              <a:rPr lang="vi-VN" dirty="0" err="1"/>
              <a:t>Host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437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746CFA-556E-44F0-BF22-E6D0E5E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9E80C653-380D-451F-88DE-B6BF5697D0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823" y="1346200"/>
            <a:ext cx="721665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A1C901-7DB2-420A-BAC6-F0A185D0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ảo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thêm </a:t>
            </a:r>
            <a:r>
              <a:rPr lang="vi-VN" dirty="0" err="1"/>
              <a:t>vào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3A48A034-B948-417A-B969-2762F3FE06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80" y="1458410"/>
            <a:ext cx="7024138" cy="44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F3D64-8DC3-4AC5-BB3F-AD623E4F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098">
            <a:off x="1816431" y="1953506"/>
            <a:ext cx="5819360" cy="16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1712</TotalTime>
  <Words>304</Words>
  <Application>Microsoft Office PowerPoint</Application>
  <PresentationFormat>Trình chiếu Trên màn hình (4:3)</PresentationFormat>
  <Paragraphs>34</Paragraphs>
  <Slides>9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Triển khai hệ thống điện toán đám mây </vt:lpstr>
      <vt:lpstr>Nội dung trình bày  </vt:lpstr>
      <vt:lpstr>Apache Cloudstack là gì</vt:lpstr>
      <vt:lpstr>Các tính năng của cloudstack</vt:lpstr>
      <vt:lpstr>Mô hình triển khai</vt:lpstr>
      <vt:lpstr>Các bước cài đặt chính</vt:lpstr>
      <vt:lpstr>Giao diện quản lý</vt:lpstr>
      <vt:lpstr>Giao diện máy ảo được thêm vào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son tran</cp:lastModifiedBy>
  <cp:revision>100</cp:revision>
  <dcterms:created xsi:type="dcterms:W3CDTF">2016-07-25T07:53:11Z</dcterms:created>
  <dcterms:modified xsi:type="dcterms:W3CDTF">2020-06-16T04:33:49Z</dcterms:modified>
</cp:coreProperties>
</file>