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9" r:id="rId6"/>
    <p:sldId id="274" r:id="rId7"/>
    <p:sldId id="262" r:id="rId8"/>
    <p:sldId id="263" r:id="rId9"/>
    <p:sldId id="273" r:id="rId10"/>
    <p:sldId id="266" r:id="rId11"/>
    <p:sldId id="265" r:id="rId12"/>
    <p:sldId id="276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595" autoAdjust="0"/>
  </p:normalViewPr>
  <p:slideViewPr>
    <p:cSldViewPr snapToGrid="0">
      <p:cViewPr varScale="1">
        <p:scale>
          <a:sx n="90" d="100"/>
          <a:sy n="90" d="100"/>
        </p:scale>
        <p:origin x="12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03-Mar-22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vi-V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NHÀ THÔNG MINH ĐO ĐỘ ẨM, NHIỆT ĐỘ VÀ ĐIỀU KHIỂN BẬT TẮT ĐÈN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SV: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708-2029-4E77-A947-E459360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DD3D-2FE9-4D05-8840-45A3E7675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Thực hiện được các chức năng cơ bản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Bật tắt đèn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Quan sát được nhiệt độ, độ ẩm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Tạo tài khoản cá nhân</a:t>
            </a:r>
          </a:p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Hạn chế và các vấn đề:</a:t>
            </a:r>
          </a:p>
          <a:p>
            <a:pPr lvl="1"/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Do hạn chế về thiết bị và thời gian nên chưa triển khai thực tế nhiều thiết bị IoT</a:t>
            </a:r>
          </a:p>
        </p:txBody>
      </p:sp>
    </p:spTree>
    <p:extLst>
      <p:ext uri="{BB962C8B-B14F-4D97-AF65-F5344CB8AC3E}">
        <p14:creationId xmlns:p14="http://schemas.microsoft.com/office/powerpoint/2010/main" val="190390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0D5A-8909-4BB3-92B7-EB266AEA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9099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FE8C-37B0-49CE-8DDE-4507FAB5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Nội dung</a:t>
            </a:r>
            <a:r>
              <a:rPr lang="en-US" noProof="1"/>
              <a:t> trình bày</a:t>
            </a:r>
            <a:endParaRPr lang="vi-VN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F195-1341-4A7D-8233-EF018FFB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Mô tả hệ thống</a:t>
            </a: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kế phần cứng và Database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Giao diện người dùng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noProof="1">
                <a:latin typeface="Arial" panose="020B0604020202020204" pitchFamily="34" charset="0"/>
                <a:cs typeface="Arial" panose="020B0604020202020204" pitchFamily="34" charset="0"/>
              </a:rPr>
              <a:t>Demo những chức năng chính</a:t>
            </a:r>
          </a:p>
          <a:p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4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4278-69D0-428F-B2AA-03E509FC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Giới thiệu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DC0D-E4E7-4F15-B966-D4BC6B64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7086600" cy="3849624"/>
          </a:xfrm>
        </p:spPr>
        <p:txBody>
          <a:bodyPr>
            <a:normAutofit/>
          </a:bodyPr>
          <a:lstStyle/>
          <a:p>
            <a:r>
              <a:rPr lang="vi-VN" sz="1800" noProof="1"/>
              <a:t>Ý tưởng: </a:t>
            </a:r>
            <a:endParaRPr lang="en-US" sz="1800" noProof="1"/>
          </a:p>
          <a:p>
            <a:pPr lvl="1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Triển khai hệ thống đơn giản giúp điều khiển bật tắt đèn và theo dõi nhiệt độ, độ ẩm thông qua một giao diện Website thống nhất</a:t>
            </a:r>
            <a:endParaRPr lang="vi-VN" sz="16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1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F994-A656-4E43-9A96-5DBE491E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Mô tả tổng quan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8C97-577A-4AED-82A2-F5A0D24CC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 lnSpcReduction="10000"/>
          </a:bodyPr>
          <a:lstStyle/>
          <a:p>
            <a:r>
              <a:rPr lang="vi-VN" noProof="1"/>
              <a:t>Hệ thống gồm 3 phần chính</a:t>
            </a:r>
          </a:p>
          <a:p>
            <a:pPr lvl="1"/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 IoT: thu thập thông tin, kết nối với thiết bị đèn và kết nối với Broker thông qua MQTT Message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800" noProof="1"/>
              <a:t>RabbitMQ: MQTT Broker trao đổi message giữa</a:t>
            </a:r>
            <a:r>
              <a:rPr lang="en-US" sz="1800" noProof="1"/>
              <a:t>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 </a:t>
            </a:r>
            <a:r>
              <a:rPr lang="vi-VN" sz="1800" noProof="1"/>
              <a:t>và Backend</a:t>
            </a:r>
            <a:r>
              <a:rPr lang="en-US" sz="1800" noProof="1"/>
              <a:t>.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Triển khai trên Docker</a:t>
            </a:r>
            <a:endParaRPr lang="vi-VN" sz="18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800" noProof="1"/>
              <a:t>Hệ thống Backend/Frontend/DB: Chịu trách nhiệm lưu trữ, quản lý</a:t>
            </a:r>
            <a:r>
              <a:rPr lang="en-US" sz="1800" noProof="1"/>
              <a:t>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thông tin nhiệt độ, độ ẩm</a:t>
            </a:r>
            <a:r>
              <a:rPr lang="vi-VN" sz="1800" noProof="1"/>
              <a:t>, giao tiếp giữa người dùng với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Thiết bị</a:t>
            </a:r>
            <a:r>
              <a:rPr lang="en-US" sz="1800" noProof="1"/>
              <a:t>.</a:t>
            </a:r>
            <a:r>
              <a:rPr lang="vi-VN" sz="1800" noProof="1"/>
              <a:t> Sử dụng NodeJS: ExpressJS, ReactJS và MongoDB</a:t>
            </a:r>
            <a:r>
              <a:rPr lang="en-US" sz="1800" noProof="1"/>
              <a:t>. </a:t>
            </a:r>
            <a:r>
              <a:rPr lang="en-US" sz="1800" noProof="1">
                <a:latin typeface="Arial" panose="020B0604020202020204" pitchFamily="34" charset="0"/>
                <a:cs typeface="Arial" panose="020B0604020202020204" pitchFamily="34" charset="0"/>
              </a:rPr>
              <a:t>Giao tiếp thông qua socketio và api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FBC8AB-B08A-4546-B238-0CD77B5C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0" y="2014194"/>
            <a:ext cx="5731510" cy="365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7B8-B02F-4CEF-831E-9D54A3E8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Arial" panose="020B0604020202020204" pitchFamily="34" charset="0"/>
                <a:cs typeface="Arial" panose="020B0604020202020204" pitchFamily="34" charset="0"/>
              </a:rPr>
              <a:t>Usecase cơ bản</a:t>
            </a:r>
            <a:endParaRPr lang="vi-VN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FFB18E2-BE00-4CAC-9507-27E15EAE2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87" y="2014194"/>
            <a:ext cx="4379913" cy="414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6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8373-DB9D-4FCF-97E3-E8DD2F7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Cấu trúc phần cứng cơ bản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B40A9B0-CE15-4967-8F88-EB2655AD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1822132"/>
            <a:ext cx="9131300" cy="40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E1F6-18E8-4D97-8252-137E31D5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Dữ liệu về nhiệt độ, độ ẩm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8E1-8140-4B00-96FD-AE446CA8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dirty="0"/>
              <a:t>ược truyền về lưu vào database MongoDB</a:t>
            </a:r>
            <a:endParaRPr lang="en-US" dirty="0"/>
          </a:p>
          <a:p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Thông tin tài khoản cũng được lưu vào hỗ trợ cho </a:t>
            </a:r>
          </a:p>
          <a:p>
            <a:pPr marL="0" indent="0">
              <a:buNone/>
            </a:pPr>
            <a:r>
              <a:rPr lang="vi-VN" noProof="1">
                <a:latin typeface="Arial" panose="020B0604020202020204" pitchFamily="34" charset="0"/>
                <a:cs typeface="Arial" panose="020B0604020202020204" pitchFamily="34" charset="0"/>
              </a:rPr>
              <a:t>chức năng đăng nhập, đăng ký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B85D719-D9F3-4989-975B-C1F74835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576" y="1971789"/>
            <a:ext cx="4188907" cy="41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1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767E-FC2D-4C0C-BF02-A41E63CB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/>
              <a:t>Trang web thao tác với người dùng</a:t>
            </a:r>
          </a:p>
        </p:txBody>
      </p:sp>
      <p:pic>
        <p:nvPicPr>
          <p:cNvPr id="6" name="Picture 5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07F6F5B3-D274-47C8-8B29-DC28395C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014193"/>
            <a:ext cx="5731510" cy="367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4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9221-EFDA-4C16-A98A-63E4E51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D22C-0C6A-4B65-B370-4FDFB9D4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noProof="1"/>
              <a:t>Demo bật tắt đèn</a:t>
            </a:r>
          </a:p>
          <a:p>
            <a:r>
              <a:rPr lang="vi-VN" noProof="1"/>
              <a:t>Nhiệt độ, độ ẩm cập nhật mỗi 1 phút</a:t>
            </a:r>
          </a:p>
          <a:p>
            <a:r>
              <a:rPr lang="vi-VN" noProof="1"/>
              <a:t>Tool kiểm tra hệ thống Python</a:t>
            </a:r>
          </a:p>
        </p:txBody>
      </p:sp>
    </p:spTree>
    <p:extLst>
      <p:ext uri="{BB962C8B-B14F-4D97-AF65-F5344CB8AC3E}">
        <p14:creationId xmlns:p14="http://schemas.microsoft.com/office/powerpoint/2010/main" val="2975304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{DCEAF2CC-90B5-46A6-9369-681CCEE744FF}tf78438558_win32</Template>
  <TotalTime>688</TotalTime>
  <Words>309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Times New Roman</vt:lpstr>
      <vt:lpstr>SavonVTI</vt:lpstr>
      <vt:lpstr>NHÀ THÔNG MINH ĐO ĐỘ ẨM, NHIỆT ĐỘ VÀ ĐIỀU KHIỂN BẬT TẮT ĐÈN</vt:lpstr>
      <vt:lpstr>Nội dung trình bày</vt:lpstr>
      <vt:lpstr>Giới thiệu</vt:lpstr>
      <vt:lpstr>Mô tả tổng quan hệ thống</vt:lpstr>
      <vt:lpstr>Usecase cơ bản</vt:lpstr>
      <vt:lpstr>Cấu trúc phần cứng cơ bản</vt:lpstr>
      <vt:lpstr>Dữ liệu về nhiệt độ, độ ẩm</vt:lpstr>
      <vt:lpstr>Trang web thao tác với người dùng</vt:lpstr>
      <vt:lpstr>Demo</vt:lpstr>
      <vt:lpstr>Tổng kết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Máy hút bụi IOT</dc:title>
  <dc:creator>Tran Duc Son 20163571</dc:creator>
  <cp:lastModifiedBy>Tran Duc Son 20163571</cp:lastModifiedBy>
  <cp:revision>20</cp:revision>
  <dcterms:created xsi:type="dcterms:W3CDTF">2022-02-16T19:11:33Z</dcterms:created>
  <dcterms:modified xsi:type="dcterms:W3CDTF">2022-03-03T03:54:53Z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