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68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0A04-AB3E-4480-A693-C36B9D761E33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6A33-29DF-4D4E-AC47-5EA14FE5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03" y="213757"/>
            <a:ext cx="11982202" cy="76002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</a:t>
            </a:r>
            <a:r>
              <a:rPr lang="en-US" sz="4000" dirty="0" smtClean="0"/>
              <a:t>resentation on </a:t>
            </a:r>
            <a:r>
              <a:rPr lang="en-US" sz="4000" b="1" dirty="0" smtClean="0"/>
              <a:t>W</a:t>
            </a:r>
            <a:r>
              <a:rPr lang="en-US" sz="4000" dirty="0" smtClean="0"/>
              <a:t>eb </a:t>
            </a:r>
            <a:r>
              <a:rPr lang="en-US" sz="4000" b="1" dirty="0" smtClean="0"/>
              <a:t>P</a:t>
            </a:r>
            <a:r>
              <a:rPr lang="en-US" sz="4000" dirty="0" smtClean="0"/>
              <a:t>rogramming </a:t>
            </a:r>
            <a:r>
              <a:rPr lang="en-US" sz="4000" b="1" dirty="0" smtClean="0"/>
              <a:t>L</a:t>
            </a:r>
            <a:r>
              <a:rPr lang="en-US" sz="4000" dirty="0" smtClean="0"/>
              <a:t>aboratory </a:t>
            </a:r>
            <a:r>
              <a:rPr lang="en-US" sz="4000" b="1" dirty="0" smtClean="0"/>
              <a:t>P</a:t>
            </a:r>
            <a:r>
              <a:rPr lang="en-US" sz="4000" dirty="0" smtClean="0"/>
              <a:t>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03" y="1187532"/>
            <a:ext cx="11982202" cy="5480897"/>
          </a:xfrm>
        </p:spPr>
        <p:txBody>
          <a:bodyPr>
            <a:normAutofit/>
          </a:bodyPr>
          <a:lstStyle/>
          <a:p>
            <a:r>
              <a:rPr lang="en-US" dirty="0" smtClean="0"/>
              <a:t>Project Name : </a:t>
            </a:r>
            <a:r>
              <a:rPr lang="en-US" dirty="0" err="1" smtClean="0"/>
              <a:t>Sardah</a:t>
            </a:r>
            <a:r>
              <a:rPr lang="en-US" dirty="0" smtClean="0"/>
              <a:t> Government Pilot High School, </a:t>
            </a:r>
            <a:r>
              <a:rPr lang="en-US" dirty="0" err="1" smtClean="0"/>
              <a:t>Rajshahi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PHP</a:t>
            </a:r>
            <a:r>
              <a:rPr lang="en-US" dirty="0" smtClean="0"/>
              <a:t> based website)</a:t>
            </a:r>
          </a:p>
          <a:p>
            <a:endParaRPr lang="en-US" sz="100" dirty="0" smtClean="0"/>
          </a:p>
          <a:p>
            <a:r>
              <a:rPr lang="en-US" sz="2000" dirty="0" smtClean="0"/>
              <a:t>Presented to:    </a:t>
            </a:r>
          </a:p>
          <a:p>
            <a:r>
              <a:rPr lang="en-US" sz="2000" dirty="0" err="1" smtClean="0"/>
              <a:t>Mahmudul</a:t>
            </a:r>
            <a:r>
              <a:rPr lang="en-US" sz="2000" dirty="0" smtClean="0"/>
              <a:t> </a:t>
            </a:r>
            <a:r>
              <a:rPr lang="en-US" sz="2000" dirty="0" err="1" smtClean="0"/>
              <a:t>Hasan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Lecturer, Dept. of CSE, KUET</a:t>
            </a:r>
          </a:p>
          <a:p>
            <a:r>
              <a:rPr lang="en-US" sz="2000" dirty="0" smtClean="0"/>
              <a:t>&amp;&amp;</a:t>
            </a:r>
          </a:p>
          <a:p>
            <a:r>
              <a:rPr lang="en-US" sz="2000" dirty="0" err="1" smtClean="0"/>
              <a:t>Protty</a:t>
            </a:r>
            <a:r>
              <a:rPr lang="en-US" sz="2000" dirty="0" smtClean="0"/>
              <a:t> </a:t>
            </a:r>
            <a:r>
              <a:rPr lang="en-US" sz="2000" dirty="0" err="1" smtClean="0"/>
              <a:t>Saha</a:t>
            </a:r>
            <a:endParaRPr lang="en-US" sz="2000" dirty="0" smtClean="0"/>
          </a:p>
          <a:p>
            <a:r>
              <a:rPr lang="en-US" sz="2000" dirty="0" smtClean="0"/>
              <a:t>Lecturer, Dept. of CSE, KUET</a:t>
            </a:r>
          </a:p>
          <a:p>
            <a:endParaRPr lang="en-US" sz="1400" dirty="0"/>
          </a:p>
          <a:p>
            <a:r>
              <a:rPr lang="en-US" sz="2000" dirty="0" smtClean="0"/>
              <a:t>Presented by:</a:t>
            </a:r>
          </a:p>
          <a:p>
            <a:r>
              <a:rPr lang="en-US" sz="2000" dirty="0" err="1" smtClean="0"/>
              <a:t>Md</a:t>
            </a:r>
            <a:r>
              <a:rPr lang="en-US" sz="2000" dirty="0" smtClean="0"/>
              <a:t> Noyan Ali</a:t>
            </a:r>
          </a:p>
          <a:p>
            <a:r>
              <a:rPr lang="en-US" sz="2000" dirty="0" smtClean="0"/>
              <a:t>Roll - 1607021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8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543791"/>
            <a:ext cx="11688763" cy="4524499"/>
          </a:xfrm>
        </p:spPr>
      </p:pic>
    </p:spTree>
    <p:extLst>
      <p:ext uri="{BB962C8B-B14F-4D97-AF65-F5344CB8AC3E}">
        <p14:creationId xmlns:p14="http://schemas.microsoft.com/office/powerpoint/2010/main" val="34871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Welcome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282535"/>
            <a:ext cx="11845925" cy="5165766"/>
          </a:xfrm>
        </p:spPr>
      </p:pic>
    </p:spTree>
    <p:extLst>
      <p:ext uri="{BB962C8B-B14F-4D97-AF65-F5344CB8AC3E}">
        <p14:creationId xmlns:p14="http://schemas.microsoft.com/office/powerpoint/2010/main" val="8493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431936"/>
            <a:ext cx="11845925" cy="4795815"/>
          </a:xfrm>
        </p:spPr>
      </p:pic>
    </p:spTree>
    <p:extLst>
      <p:ext uri="{BB962C8B-B14F-4D97-AF65-F5344CB8AC3E}">
        <p14:creationId xmlns:p14="http://schemas.microsoft.com/office/powerpoint/2010/main" val="3501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Polishing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polishing purpose I have added </a:t>
            </a:r>
            <a:r>
              <a:rPr lang="en-US" b="1" dirty="0"/>
              <a:t>G</a:t>
            </a:r>
            <a:r>
              <a:rPr lang="en-US" b="1" dirty="0" smtClean="0"/>
              <a:t>oogle location</a:t>
            </a:r>
            <a:r>
              <a:rPr lang="en-US" dirty="0" smtClean="0"/>
              <a:t>, </a:t>
            </a:r>
            <a:r>
              <a:rPr lang="en-US" b="1" dirty="0" smtClean="0"/>
              <a:t>visitor counter </a:t>
            </a:r>
            <a:r>
              <a:rPr lang="en-US" dirty="0" smtClean="0"/>
              <a:t>, </a:t>
            </a:r>
            <a:r>
              <a:rPr lang="en-US" b="1" dirty="0" smtClean="0"/>
              <a:t>weather casting, date &amp; time</a:t>
            </a:r>
            <a:r>
              <a:rPr lang="en-US" dirty="0" smtClean="0"/>
              <a:t> and many features like this. 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8" y="2115999"/>
            <a:ext cx="3886742" cy="3172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51" y="3293806"/>
            <a:ext cx="3229426" cy="81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9" y="2116000"/>
            <a:ext cx="288647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04"/>
            <a:ext cx="10515600" cy="700644"/>
          </a:xfrm>
        </p:spPr>
        <p:txBody>
          <a:bodyPr/>
          <a:lstStyle/>
          <a:p>
            <a:pPr algn="ctr"/>
            <a:r>
              <a:rPr lang="en-US" b="1" dirty="0" smtClean="0"/>
              <a:t>P</a:t>
            </a:r>
            <a:r>
              <a:rPr lang="en-US" dirty="0" smtClean="0"/>
              <a:t>rogramming</a:t>
            </a:r>
            <a:r>
              <a:rPr lang="en-US" b="1" dirty="0" smtClean="0"/>
              <a:t> F</a:t>
            </a:r>
            <a:r>
              <a:rPr lang="en-US" dirty="0" smtClean="0"/>
              <a:t>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5648"/>
            <a:ext cx="10515600" cy="592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implemented all the features that have been experimented in our lab. The features are noted below:</a:t>
            </a:r>
            <a:endParaRPr lang="en-US" dirty="0"/>
          </a:p>
          <a:p>
            <a:pPr marL="0" indent="0">
              <a:buNone/>
            </a:pPr>
            <a:endParaRPr lang="en-US" sz="9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HTML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CSS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PHP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MySQL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Database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JavaScript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Session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Cookie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b="1" dirty="0" smtClean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2164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04"/>
            <a:ext cx="10515600" cy="700644"/>
          </a:xfrm>
        </p:spPr>
        <p:txBody>
          <a:bodyPr/>
          <a:lstStyle/>
          <a:p>
            <a:pPr algn="ctr"/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795648"/>
            <a:ext cx="11970327" cy="592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HTML</a:t>
            </a:r>
            <a:r>
              <a:rPr lang="en-US" dirty="0" smtClean="0"/>
              <a:t> – </a:t>
            </a:r>
            <a:r>
              <a:rPr lang="en-US" b="1" dirty="0" smtClean="0"/>
              <a:t>H</a:t>
            </a:r>
            <a:r>
              <a:rPr lang="en-US" dirty="0" smtClean="0"/>
              <a:t>yper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 is used</a:t>
            </a:r>
            <a:r>
              <a:rPr lang="en-US" dirty="0"/>
              <a:t> for </a:t>
            </a:r>
            <a:r>
              <a:rPr lang="en-US" b="1" dirty="0"/>
              <a:t>creating</a:t>
            </a:r>
            <a:r>
              <a:rPr lang="en-US" dirty="0"/>
              <a:t> a </a:t>
            </a:r>
            <a:r>
              <a:rPr lang="en-US" dirty="0" smtClean="0"/>
              <a:t>webpage. It </a:t>
            </a:r>
            <a:r>
              <a:rPr lang="en-US" b="1" dirty="0" smtClean="0"/>
              <a:t>determines</a:t>
            </a:r>
            <a:r>
              <a:rPr lang="en-US" dirty="0" smtClean="0"/>
              <a:t> the structure of the webpage.</a:t>
            </a:r>
            <a:endParaRPr lang="en-US" dirty="0"/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b="1" dirty="0" smtClean="0"/>
              <a:t>HTML</a:t>
            </a:r>
            <a:r>
              <a:rPr lang="en-US" dirty="0" smtClean="0"/>
              <a:t> used in </a:t>
            </a:r>
            <a:r>
              <a:rPr lang="en-US" b="1" dirty="0" smtClean="0"/>
              <a:t>my project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17" y="2458192"/>
            <a:ext cx="7887801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04"/>
            <a:ext cx="10515600" cy="700644"/>
          </a:xfrm>
        </p:spPr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890648"/>
            <a:ext cx="11982202" cy="58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CSS </a:t>
            </a:r>
            <a:r>
              <a:rPr lang="en-US" dirty="0" smtClean="0"/>
              <a:t>– 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 describe how </a:t>
            </a:r>
            <a:r>
              <a:rPr lang="en-US" dirty="0"/>
              <a:t>HTML elements are to be displayed on </a:t>
            </a:r>
            <a:r>
              <a:rPr lang="en-US" dirty="0" smtClean="0"/>
              <a:t>screen. It is used for designing purpose of webpage.</a:t>
            </a:r>
            <a:endParaRPr lang="en-US" sz="100" dirty="0" smtClean="0"/>
          </a:p>
          <a:p>
            <a:pPr marL="0" indent="0">
              <a:buNone/>
            </a:pPr>
            <a:r>
              <a:rPr lang="en-US" b="1" dirty="0" smtClean="0"/>
              <a:t>CSS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5" y="2297151"/>
            <a:ext cx="7398327" cy="42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04"/>
            <a:ext cx="10515600" cy="700644"/>
          </a:xfrm>
        </p:spPr>
        <p:txBody>
          <a:bodyPr/>
          <a:lstStyle/>
          <a:p>
            <a:pPr algn="ctr"/>
            <a:r>
              <a:rPr lang="en-US" b="1" dirty="0" smtClean="0"/>
              <a:t>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3" y="890648"/>
            <a:ext cx="11946577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PHP </a:t>
            </a:r>
            <a:r>
              <a:rPr lang="en-US" dirty="0" smtClean="0"/>
              <a:t>– </a:t>
            </a:r>
            <a:r>
              <a:rPr lang="en-US" b="1" dirty="0"/>
              <a:t>H</a:t>
            </a:r>
            <a:r>
              <a:rPr lang="en-US" dirty="0"/>
              <a:t>ypertext </a:t>
            </a:r>
            <a:r>
              <a:rPr lang="en-US" b="1" dirty="0" smtClean="0"/>
              <a:t>P</a:t>
            </a:r>
            <a:r>
              <a:rPr lang="en-US" dirty="0" smtClean="0"/>
              <a:t>re-Processor</a:t>
            </a:r>
            <a:r>
              <a:rPr lang="en-US" dirty="0"/>
              <a:t> is a server side scripting language. </a:t>
            </a:r>
            <a:r>
              <a:rPr lang="en-US" dirty="0" smtClean="0"/>
              <a:t>It </a:t>
            </a:r>
            <a:r>
              <a:rPr lang="en-US" dirty="0"/>
              <a:t>is used to develop </a:t>
            </a:r>
            <a:r>
              <a:rPr lang="en-US" b="1" dirty="0" smtClean="0"/>
              <a:t>websites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smtClean="0"/>
              <a:t>web-applications</a:t>
            </a:r>
            <a:r>
              <a:rPr lang="en-US" dirty="0" smtClean="0"/>
              <a:t> and can </a:t>
            </a:r>
            <a:r>
              <a:rPr lang="en-US" dirty="0"/>
              <a:t>be embedded into </a:t>
            </a:r>
            <a:r>
              <a:rPr lang="en-US" b="1" dirty="0"/>
              <a:t>HTML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PHP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08" y="3185720"/>
            <a:ext cx="4059092" cy="2048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1" y="2471246"/>
            <a:ext cx="646837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04"/>
            <a:ext cx="10515600" cy="700644"/>
          </a:xfrm>
        </p:spPr>
        <p:txBody>
          <a:bodyPr/>
          <a:lstStyle/>
          <a:p>
            <a:pPr algn="ctr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648"/>
            <a:ext cx="10515600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MySQL</a:t>
            </a:r>
            <a:r>
              <a:rPr lang="en-US" b="1" dirty="0" smtClean="0"/>
              <a:t> </a:t>
            </a:r>
            <a:r>
              <a:rPr lang="en-US" dirty="0" smtClean="0"/>
              <a:t>– It</a:t>
            </a:r>
            <a:r>
              <a:rPr lang="en-US" dirty="0"/>
              <a:t> </a:t>
            </a:r>
            <a:r>
              <a:rPr lang="en-US" dirty="0" smtClean="0"/>
              <a:t>is open </a:t>
            </a:r>
            <a:r>
              <a:rPr lang="en-US" dirty="0"/>
              <a:t>source </a:t>
            </a:r>
            <a:r>
              <a:rPr lang="en-US" b="1" dirty="0" smtClean="0"/>
              <a:t>RDBMS</a:t>
            </a:r>
            <a:r>
              <a:rPr lang="en-US" dirty="0" smtClean="0"/>
              <a:t> </a:t>
            </a:r>
            <a:r>
              <a:rPr lang="en-US" dirty="0"/>
              <a:t>that uses </a:t>
            </a:r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 smtClean="0"/>
              <a:t>L</a:t>
            </a:r>
            <a:r>
              <a:rPr lang="en-US" dirty="0" smtClean="0"/>
              <a:t>anguage. SQL </a:t>
            </a:r>
            <a:r>
              <a:rPr lang="en-US" dirty="0"/>
              <a:t>is the most popular language for </a:t>
            </a:r>
            <a:r>
              <a:rPr lang="en-US" b="1" dirty="0"/>
              <a:t>adding</a:t>
            </a:r>
            <a:r>
              <a:rPr lang="en-US" dirty="0"/>
              <a:t>, </a:t>
            </a:r>
            <a:r>
              <a:rPr lang="en-US" b="1" dirty="0"/>
              <a:t>accessing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content in a database.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MySQL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77" y="2777269"/>
            <a:ext cx="7602011" cy="37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04"/>
            <a:ext cx="10515600" cy="700644"/>
          </a:xfrm>
        </p:spPr>
        <p:txBody>
          <a:bodyPr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Database </a:t>
            </a:r>
            <a:r>
              <a:rPr lang="en-US" dirty="0" smtClean="0"/>
              <a:t>– I have used </a:t>
            </a:r>
            <a:r>
              <a:rPr lang="en-US" b="1" dirty="0" smtClean="0"/>
              <a:t>PHP Admin </a:t>
            </a:r>
            <a:r>
              <a:rPr lang="en-US" dirty="0" smtClean="0"/>
              <a:t>for </a:t>
            </a:r>
            <a:r>
              <a:rPr lang="en-US" b="1" dirty="0" smtClean="0"/>
              <a:t>database</a:t>
            </a:r>
            <a:r>
              <a:rPr lang="en-US" dirty="0" smtClean="0"/>
              <a:t>. </a:t>
            </a:r>
            <a:r>
              <a:rPr lang="en-US" dirty="0"/>
              <a:t>It is the most popular MySQL administration tool that is used by millions of users </a:t>
            </a:r>
            <a:r>
              <a:rPr lang="en-US" dirty="0" smtClean="0"/>
              <a:t>worldwide.</a:t>
            </a:r>
          </a:p>
          <a:p>
            <a:pPr marL="0" indent="0">
              <a:buNone/>
            </a:pPr>
            <a:r>
              <a:rPr lang="en-US" b="1" dirty="0"/>
              <a:t>Database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65" y="2448538"/>
            <a:ext cx="6068291" cy="271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8" y="2339439"/>
            <a:ext cx="5403273" cy="40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3" y="95004"/>
            <a:ext cx="11946577" cy="807522"/>
          </a:xfrm>
        </p:spPr>
        <p:txBody>
          <a:bodyPr/>
          <a:lstStyle/>
          <a:p>
            <a:pPr algn="ctr"/>
            <a:r>
              <a:rPr lang="en-US" b="1" dirty="0" smtClean="0"/>
              <a:t>M</a:t>
            </a:r>
            <a:r>
              <a:rPr lang="en-US" dirty="0" smtClean="0"/>
              <a:t>y </a:t>
            </a:r>
            <a:r>
              <a:rPr lang="en-US" b="1" dirty="0" smtClean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53" y="1021278"/>
            <a:ext cx="11946577" cy="5652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created this website for my high </a:t>
            </a:r>
            <a:r>
              <a:rPr lang="en-US" b="1" dirty="0" smtClean="0"/>
              <a:t>school under some constraints </a:t>
            </a:r>
            <a:r>
              <a:rPr lang="en-US" dirty="0" smtClean="0"/>
              <a:t>that are given in our </a:t>
            </a:r>
            <a:r>
              <a:rPr lang="en-US" b="1" dirty="0" smtClean="0"/>
              <a:t>lab</a:t>
            </a:r>
            <a:r>
              <a:rPr lang="en-US" dirty="0" smtClean="0"/>
              <a:t> by our </a:t>
            </a:r>
            <a:r>
              <a:rPr lang="en-US" b="1" dirty="0" smtClean="0"/>
              <a:t>respected teachers</a:t>
            </a:r>
            <a:r>
              <a:rPr lang="en-US" dirty="0" smtClean="0"/>
              <a:t>. I have developed this website with </a:t>
            </a:r>
            <a:r>
              <a:rPr lang="en-US" b="1" dirty="0" smtClean="0"/>
              <a:t>raw coding</a:t>
            </a:r>
            <a:r>
              <a:rPr lang="en-US" dirty="0" smtClean="0"/>
              <a:t>. </a:t>
            </a:r>
            <a:r>
              <a:rPr lang="en-US" b="1" dirty="0" smtClean="0"/>
              <a:t>No template </a:t>
            </a:r>
            <a:r>
              <a:rPr lang="en-US" dirty="0" smtClean="0"/>
              <a:t>has been used in this website.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 smtClean="0"/>
              <a:t>The key features:</a:t>
            </a:r>
          </a:p>
          <a:p>
            <a:pPr marL="0" indent="0">
              <a:buNone/>
            </a:pPr>
            <a:endParaRPr lang="en-US" sz="100" dirty="0" smtClean="0"/>
          </a:p>
          <a:p>
            <a:pPr lvl="2"/>
            <a:r>
              <a:rPr lang="en-US" sz="2800" dirty="0" smtClean="0"/>
              <a:t>Home Page</a:t>
            </a:r>
          </a:p>
          <a:p>
            <a:pPr lvl="2"/>
            <a:r>
              <a:rPr lang="en-US" sz="2800" dirty="0" smtClean="0"/>
              <a:t>About</a:t>
            </a:r>
          </a:p>
          <a:p>
            <a:pPr lvl="2"/>
            <a:r>
              <a:rPr lang="en-US" sz="2800" dirty="0" smtClean="0"/>
              <a:t>Teachers</a:t>
            </a:r>
          </a:p>
          <a:p>
            <a:pPr lvl="2"/>
            <a:r>
              <a:rPr lang="en-US" sz="2800" dirty="0" smtClean="0"/>
              <a:t>Clubs</a:t>
            </a:r>
          </a:p>
          <a:p>
            <a:pPr lvl="2"/>
            <a:r>
              <a:rPr lang="en-US" sz="2800" dirty="0" smtClean="0"/>
              <a:t>Facilities</a:t>
            </a:r>
          </a:p>
          <a:p>
            <a:pPr lvl="2"/>
            <a:r>
              <a:rPr lang="en-US" sz="2800" dirty="0" smtClean="0"/>
              <a:t>Admission</a:t>
            </a:r>
          </a:p>
          <a:p>
            <a:pPr lvl="2"/>
            <a:r>
              <a:rPr lang="en-US" sz="2800" dirty="0" smtClean="0"/>
              <a:t>Automation - Sign Up, Sing In &amp; Sing Out</a:t>
            </a:r>
          </a:p>
          <a:p>
            <a:pPr lvl="2"/>
            <a:r>
              <a:rPr lang="en-US" sz="2800" dirty="0" smtClean="0"/>
              <a:t>Auto Logged In (Using Cookie)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</a:t>
            </a:r>
            <a:r>
              <a:rPr lang="en-US" dirty="0" smtClean="0"/>
              <a:t>– </a:t>
            </a:r>
            <a:r>
              <a:rPr lang="en-US" b="1" dirty="0" smtClean="0"/>
              <a:t>It</a:t>
            </a:r>
            <a:r>
              <a:rPr lang="en-US" dirty="0"/>
              <a:t> is </a:t>
            </a:r>
            <a:r>
              <a:rPr lang="en-US" dirty="0" smtClean="0"/>
              <a:t>called </a:t>
            </a:r>
            <a:r>
              <a:rPr lang="en-US" dirty="0"/>
              <a:t>a </a:t>
            </a:r>
            <a:r>
              <a:rPr lang="en-US" b="1" dirty="0" smtClean="0"/>
              <a:t>Client-Side </a:t>
            </a:r>
            <a:r>
              <a:rPr lang="en-US" b="1" dirty="0"/>
              <a:t>Scripting </a:t>
            </a:r>
            <a:r>
              <a:rPr lang="en-US" b="1" dirty="0" smtClean="0"/>
              <a:t>Language</a:t>
            </a:r>
            <a:r>
              <a:rPr lang="en-US" dirty="0" smtClean="0"/>
              <a:t>. </a:t>
            </a:r>
            <a:r>
              <a:rPr lang="en-US" dirty="0"/>
              <a:t> </a:t>
            </a:r>
            <a:r>
              <a:rPr lang="en-US" dirty="0" smtClean="0"/>
              <a:t>It determines the </a:t>
            </a:r>
            <a:r>
              <a:rPr lang="en-US" b="1" dirty="0" smtClean="0"/>
              <a:t>behavior</a:t>
            </a:r>
            <a:r>
              <a:rPr lang="en-US" dirty="0" smtClean="0"/>
              <a:t> of the web </a:t>
            </a:r>
            <a:r>
              <a:rPr lang="en-US" b="1" dirty="0" smtClean="0"/>
              <a:t>pages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JavaScript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04" y="2632769"/>
            <a:ext cx="4972744" cy="216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1" y="2632769"/>
            <a:ext cx="471553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/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Session </a:t>
            </a:r>
            <a:r>
              <a:rPr lang="en-US" dirty="0" smtClean="0"/>
              <a:t>– </a:t>
            </a:r>
            <a:r>
              <a:rPr lang="en-US" dirty="0"/>
              <a:t>A </a:t>
            </a:r>
            <a:r>
              <a:rPr lang="en-US" b="1" dirty="0"/>
              <a:t>session</a:t>
            </a:r>
            <a:r>
              <a:rPr lang="en-US" dirty="0"/>
              <a:t> is a way to </a:t>
            </a:r>
            <a:r>
              <a:rPr lang="en-US" b="1" dirty="0"/>
              <a:t>store</a:t>
            </a:r>
            <a:r>
              <a:rPr lang="en-US" dirty="0"/>
              <a:t> information </a:t>
            </a:r>
            <a:r>
              <a:rPr lang="en-US" dirty="0" smtClean="0"/>
              <a:t>to </a:t>
            </a:r>
            <a:r>
              <a:rPr lang="en-US" dirty="0"/>
              <a:t>be used across </a:t>
            </a:r>
            <a:r>
              <a:rPr lang="en-US" b="1" dirty="0"/>
              <a:t>multiple pages</a:t>
            </a:r>
            <a:r>
              <a:rPr lang="en-US" dirty="0"/>
              <a:t>. In </a:t>
            </a:r>
            <a:r>
              <a:rPr lang="en-US" b="1" dirty="0"/>
              <a:t>PHP</a:t>
            </a:r>
            <a:r>
              <a:rPr lang="en-US" dirty="0"/>
              <a:t>, by default </a:t>
            </a:r>
            <a:r>
              <a:rPr lang="en-US" b="1" dirty="0"/>
              <a:t>session</a:t>
            </a:r>
            <a:r>
              <a:rPr lang="en-US" dirty="0"/>
              <a:t> data is stored in </a:t>
            </a:r>
            <a:r>
              <a:rPr lang="en-US" b="1" dirty="0"/>
              <a:t>files</a:t>
            </a:r>
            <a:r>
              <a:rPr lang="en-US" dirty="0"/>
              <a:t> on </a:t>
            </a:r>
            <a:r>
              <a:rPr lang="en-US" b="1" dirty="0"/>
              <a:t>the </a:t>
            </a:r>
            <a:r>
              <a:rPr lang="en-US" b="1" dirty="0" smtClean="0"/>
              <a:t>server.</a:t>
            </a:r>
          </a:p>
          <a:p>
            <a:pPr marL="0" indent="0">
              <a:buNone/>
            </a:pPr>
            <a:r>
              <a:rPr lang="en-US" b="1" dirty="0" smtClean="0"/>
              <a:t>Session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1" y="2358038"/>
            <a:ext cx="3959684" cy="1448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12" y="2358038"/>
            <a:ext cx="6249272" cy="2286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2" y="4604040"/>
            <a:ext cx="42677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Cookies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Cookies </a:t>
            </a:r>
            <a:r>
              <a:rPr lang="en-US" dirty="0" smtClean="0"/>
              <a:t>– </a:t>
            </a:r>
            <a:r>
              <a:rPr lang="en-US" b="1" dirty="0"/>
              <a:t>Cookies</a:t>
            </a:r>
            <a:r>
              <a:rPr lang="en-US" dirty="0"/>
              <a:t> are small data </a:t>
            </a:r>
            <a:r>
              <a:rPr lang="en-US" b="1" dirty="0"/>
              <a:t>packets</a:t>
            </a:r>
            <a:r>
              <a:rPr lang="en-US" dirty="0"/>
              <a:t> which </a:t>
            </a:r>
            <a:r>
              <a:rPr lang="en-US" dirty="0" smtClean="0"/>
              <a:t>web </a:t>
            </a:r>
            <a:r>
              <a:rPr lang="en-US" dirty="0"/>
              <a:t>pages load on to </a:t>
            </a:r>
            <a:r>
              <a:rPr lang="en-US" b="1" dirty="0"/>
              <a:t>browsers</a:t>
            </a:r>
            <a:r>
              <a:rPr lang="en-US" dirty="0"/>
              <a:t> for a whole range of </a:t>
            </a:r>
            <a:r>
              <a:rPr lang="en-US" dirty="0" smtClean="0"/>
              <a:t>season.</a:t>
            </a:r>
          </a:p>
          <a:p>
            <a:pPr marL="0" indent="0">
              <a:buNone/>
            </a:pPr>
            <a:r>
              <a:rPr lang="en-US" b="1" dirty="0"/>
              <a:t>Cookies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1" y="2386159"/>
            <a:ext cx="6249272" cy="2286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65" y="2386159"/>
            <a:ext cx="3991532" cy="255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1" y="4939612"/>
            <a:ext cx="42677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XAMPP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XAMPP </a:t>
            </a:r>
            <a:r>
              <a:rPr lang="en-US" dirty="0" smtClean="0"/>
              <a:t>– </a:t>
            </a:r>
            <a:r>
              <a:rPr lang="en-US" b="1" dirty="0"/>
              <a:t>XAMPP</a:t>
            </a:r>
            <a:r>
              <a:rPr lang="en-US" dirty="0"/>
              <a:t> stands for </a:t>
            </a:r>
            <a:r>
              <a:rPr lang="en-US" b="1" dirty="0" smtClean="0"/>
              <a:t>C</a:t>
            </a:r>
            <a:r>
              <a:rPr lang="en-US" dirty="0" smtClean="0"/>
              <a:t>ross-Platform, </a:t>
            </a:r>
            <a:r>
              <a:rPr lang="en-US" b="1" dirty="0" smtClean="0"/>
              <a:t>A</a:t>
            </a:r>
            <a:r>
              <a:rPr lang="en-US" dirty="0" smtClean="0"/>
              <a:t>pache, </a:t>
            </a:r>
            <a:r>
              <a:rPr lang="en-US" b="1" dirty="0" smtClean="0"/>
              <a:t>M</a:t>
            </a:r>
            <a:r>
              <a:rPr lang="en-US" dirty="0" smtClean="0"/>
              <a:t>ySQL, </a:t>
            </a:r>
            <a:r>
              <a:rPr lang="en-US" b="1" dirty="0"/>
              <a:t>P</a:t>
            </a:r>
            <a:r>
              <a:rPr lang="en-US" dirty="0"/>
              <a:t>HP </a:t>
            </a:r>
            <a:r>
              <a:rPr lang="en-US" dirty="0" smtClean="0"/>
              <a:t>and </a:t>
            </a:r>
            <a:r>
              <a:rPr lang="en-US" b="1" dirty="0" smtClean="0"/>
              <a:t>P</a:t>
            </a:r>
            <a:r>
              <a:rPr lang="en-US" dirty="0" smtClean="0"/>
              <a:t>erl. </a:t>
            </a:r>
            <a:r>
              <a:rPr lang="en-US" dirty="0"/>
              <a:t>It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dirty="0" smtClean="0"/>
              <a:t>simple and lightweight</a:t>
            </a:r>
            <a:r>
              <a:rPr lang="en-US" dirty="0"/>
              <a:t> Apache distribution that makes it extremely easy for developers to create a local web server for testing purposes.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XAMPP </a:t>
            </a:r>
            <a:r>
              <a:rPr lang="en-US" dirty="0" smtClean="0"/>
              <a:t>used in </a:t>
            </a:r>
            <a:r>
              <a:rPr lang="en-US" b="1" dirty="0" smtClean="0"/>
              <a:t>my project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23" y="2865252"/>
            <a:ext cx="636358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err="1" smtClean="0"/>
              <a:t>GitHub</a:t>
            </a:r>
            <a:r>
              <a:rPr lang="en-US" b="1" dirty="0" smtClean="0"/>
              <a:t> Link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Find My Project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– </a:t>
            </a:r>
            <a:r>
              <a:rPr lang="en-US" dirty="0">
                <a:solidFill>
                  <a:srgbClr val="00B0F0"/>
                </a:solidFill>
              </a:rPr>
              <a:t>https://github.com/wnoyan/pacademic.git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are invited to </a:t>
            </a:r>
            <a:r>
              <a:rPr lang="en-US" sz="2400" b="1" dirty="0" smtClean="0"/>
              <a:t>watch</a:t>
            </a:r>
            <a:r>
              <a:rPr lang="en-US" sz="2400" dirty="0" smtClean="0"/>
              <a:t> and </a:t>
            </a:r>
            <a:r>
              <a:rPr lang="en-US" sz="2400" b="1" dirty="0" smtClean="0"/>
              <a:t>contribute</a:t>
            </a:r>
            <a:r>
              <a:rPr lang="en-US" sz="2400" dirty="0" smtClean="0"/>
              <a:t> to my website to make it </a:t>
            </a:r>
            <a:r>
              <a:rPr lang="en-US" sz="2400" b="1" dirty="0" smtClean="0"/>
              <a:t>awesome</a:t>
            </a:r>
            <a:r>
              <a:rPr lang="en-US" sz="2400" dirty="0" smtClean="0"/>
              <a:t>. Just </a:t>
            </a:r>
            <a:r>
              <a:rPr lang="en-US" sz="2400" b="1" dirty="0" smtClean="0"/>
              <a:t>pull your request </a:t>
            </a:r>
            <a:r>
              <a:rPr lang="en-US" sz="2400" dirty="0" smtClean="0"/>
              <a:t>on my project and I will </a:t>
            </a:r>
            <a:r>
              <a:rPr lang="en-US" sz="2400" b="1" dirty="0" smtClean="0"/>
              <a:t>pull up </a:t>
            </a:r>
            <a:r>
              <a:rPr lang="en-US" sz="2400" dirty="0" smtClean="0"/>
              <a:t>your </a:t>
            </a:r>
            <a:r>
              <a:rPr lang="en-US" sz="2400" b="1" dirty="0" smtClean="0"/>
              <a:t>request</a:t>
            </a:r>
            <a:r>
              <a:rPr lang="en-US" sz="2400" dirty="0" smtClean="0"/>
              <a:t> to make it awesome if your request is relevant. So I am waiting for your contribution, man! Just make it great. </a:t>
            </a:r>
          </a:p>
        </p:txBody>
      </p:sp>
    </p:spTree>
    <p:extLst>
      <p:ext uri="{BB962C8B-B14F-4D97-AF65-F5344CB8AC3E}">
        <p14:creationId xmlns:p14="http://schemas.microsoft.com/office/powerpoint/2010/main" val="33695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95004"/>
            <a:ext cx="12005954" cy="700644"/>
          </a:xfrm>
        </p:spPr>
        <p:txBody>
          <a:bodyPr/>
          <a:lstStyle/>
          <a:p>
            <a:pPr algn="ctr"/>
            <a:r>
              <a:rPr lang="en-US" b="1" dirty="0" smtClean="0"/>
              <a:t>The End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890648"/>
            <a:ext cx="12005954" cy="5830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This is the end! Any Question ?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000" b="1" dirty="0" smtClean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6176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4" y="795649"/>
            <a:ext cx="10604663" cy="331321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0" y="4001984"/>
            <a:ext cx="10521537" cy="26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About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795648"/>
            <a:ext cx="11822113" cy="5747656"/>
          </a:xfrm>
        </p:spPr>
      </p:pic>
    </p:spTree>
    <p:extLst>
      <p:ext uri="{BB962C8B-B14F-4D97-AF65-F5344CB8AC3E}">
        <p14:creationId xmlns:p14="http://schemas.microsoft.com/office/powerpoint/2010/main" val="18262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Teachers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225867"/>
            <a:ext cx="11869738" cy="5231767"/>
          </a:xfrm>
        </p:spPr>
      </p:pic>
    </p:spTree>
    <p:extLst>
      <p:ext uri="{BB962C8B-B14F-4D97-AF65-F5344CB8AC3E}">
        <p14:creationId xmlns:p14="http://schemas.microsoft.com/office/powerpoint/2010/main" val="40254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Admission</a:t>
            </a:r>
            <a:endParaRPr lang="en-US" b="1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92530"/>
            <a:ext cx="11822113" cy="5450774"/>
          </a:xfrm>
        </p:spPr>
      </p:pic>
    </p:spTree>
    <p:extLst>
      <p:ext uri="{BB962C8B-B14F-4D97-AF65-F5344CB8AC3E}">
        <p14:creationId xmlns:p14="http://schemas.microsoft.com/office/powerpoint/2010/main" val="29985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Facilities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179200"/>
            <a:ext cx="11688763" cy="5123488"/>
          </a:xfrm>
        </p:spPr>
      </p:pic>
    </p:spTree>
    <p:extLst>
      <p:ext uri="{BB962C8B-B14F-4D97-AF65-F5344CB8AC3E}">
        <p14:creationId xmlns:p14="http://schemas.microsoft.com/office/powerpoint/2010/main" val="21029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Clubs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60918"/>
            <a:ext cx="11822113" cy="5394977"/>
          </a:xfrm>
        </p:spPr>
      </p:pic>
    </p:spTree>
    <p:extLst>
      <p:ext uri="{BB962C8B-B14F-4D97-AF65-F5344CB8AC3E}">
        <p14:creationId xmlns:p14="http://schemas.microsoft.com/office/powerpoint/2010/main" val="25814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8" y="95004"/>
            <a:ext cx="11688288" cy="700644"/>
          </a:xfrm>
        </p:spPr>
        <p:txBody>
          <a:bodyPr/>
          <a:lstStyle/>
          <a:p>
            <a:pPr algn="ctr"/>
            <a:r>
              <a:rPr lang="en-US" b="1" dirty="0" smtClean="0"/>
              <a:t>Registration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298864"/>
            <a:ext cx="11688763" cy="5187371"/>
          </a:xfrm>
        </p:spPr>
      </p:pic>
    </p:spTree>
    <p:extLst>
      <p:ext uri="{BB962C8B-B14F-4D97-AF65-F5344CB8AC3E}">
        <p14:creationId xmlns:p14="http://schemas.microsoft.com/office/powerpoint/2010/main" val="6361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330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Presentation on Web Programming Laboratory Project</vt:lpstr>
      <vt:lpstr>My Project</vt:lpstr>
      <vt:lpstr>Home Page</vt:lpstr>
      <vt:lpstr>About</vt:lpstr>
      <vt:lpstr>Teachers</vt:lpstr>
      <vt:lpstr>Admission</vt:lpstr>
      <vt:lpstr>Facilities</vt:lpstr>
      <vt:lpstr>Clubs</vt:lpstr>
      <vt:lpstr>Registration</vt:lpstr>
      <vt:lpstr>Database</vt:lpstr>
      <vt:lpstr>Welcome</vt:lpstr>
      <vt:lpstr>Log In</vt:lpstr>
      <vt:lpstr>Polishing</vt:lpstr>
      <vt:lpstr>Programming Features </vt:lpstr>
      <vt:lpstr>HTML</vt:lpstr>
      <vt:lpstr>CSS</vt:lpstr>
      <vt:lpstr>PHP</vt:lpstr>
      <vt:lpstr>MySQL</vt:lpstr>
      <vt:lpstr>Database</vt:lpstr>
      <vt:lpstr>JavaScript</vt:lpstr>
      <vt:lpstr>Session</vt:lpstr>
      <vt:lpstr>Cookies</vt:lpstr>
      <vt:lpstr>XAMPP</vt:lpstr>
      <vt:lpstr>GitHub Link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Web Programming Laboratory Project</dc:title>
  <dc:creator>Noyan Ali</dc:creator>
  <cp:lastModifiedBy>Noyan Ali</cp:lastModifiedBy>
  <cp:revision>30</cp:revision>
  <dcterms:created xsi:type="dcterms:W3CDTF">2019-06-28T11:59:01Z</dcterms:created>
  <dcterms:modified xsi:type="dcterms:W3CDTF">2019-06-30T02:06:57Z</dcterms:modified>
</cp:coreProperties>
</file>