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333" r:id="rId3"/>
    <p:sldId id="311" r:id="rId4"/>
    <p:sldId id="257" r:id="rId5"/>
    <p:sldId id="314" r:id="rId6"/>
    <p:sldId id="336" r:id="rId7"/>
    <p:sldId id="338" r:id="rId8"/>
    <p:sldId id="334" r:id="rId9"/>
    <p:sldId id="33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>
      <p:cViewPr varScale="1">
        <p:scale>
          <a:sx n="83" d="100"/>
          <a:sy n="83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A6109-85BC-4338-BF16-41276544C3BC}" type="datetimeFigureOut">
              <a:rPr lang="en-CA" smtClean="0"/>
              <a:pPr/>
              <a:t>2020-03-16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F7D10-AEF6-434F-ACBC-314D7296FD3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F7D10-AEF6-434F-ACBC-314D7296FD3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6687D5-8242-483D-B847-E129A0FE40C7}" type="datetime1">
              <a:rPr lang="en-US" smtClean="0"/>
              <a:t>16-Mar-20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8E4A-A0C7-44FC-92CA-B021B7FB669B}" type="datetime1">
              <a:rPr lang="en-US" smtClean="0"/>
              <a:t>16-Mar-20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74CD-CDDC-4ED3-B188-6084546A568D}" type="datetime1">
              <a:rPr lang="en-US" smtClean="0"/>
              <a:t>16-Mar-20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25B2-CEE4-4FB1-95CF-429349262222}" type="datetime1">
              <a:rPr lang="en-US" smtClean="0"/>
              <a:t>16-Mar-20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EA9C75D-8AFD-497F-BBDD-697359324D0F}" type="datetime1">
              <a:rPr lang="en-US" smtClean="0"/>
              <a:t>16-Mar-20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98E3-CACA-4CFC-B6BA-7E6F4B2CD98D}" type="datetime1">
              <a:rPr lang="en-US" smtClean="0"/>
              <a:t>16-Mar-20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C54C-4332-4880-9F47-489AD3033CD5}" type="datetime1">
              <a:rPr lang="en-US" smtClean="0"/>
              <a:t>16-Mar-20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8284-422A-4F01-B927-F13D33F2E40D}" type="datetime1">
              <a:rPr lang="en-US" smtClean="0"/>
              <a:t>16-Mar-20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E097-40C5-4169-B75E-A19F3412353F}" type="datetime1">
              <a:rPr lang="en-US" smtClean="0"/>
              <a:t>16-Mar-20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5882D-0979-437D-B833-2ABB535EE7F9}" type="datetime1">
              <a:rPr lang="en-US" smtClean="0"/>
              <a:t>16-Mar-20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C8B1-17AF-441F-A400-566DD948EC7A}" type="datetime1">
              <a:rPr lang="en-US" smtClean="0"/>
              <a:t>16-Mar-20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Md. Kowsar Hossain, M.Sc. Thesis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14A235-97EA-4257-8641-BBDEE156BB6B}" type="datetime1">
              <a:rPr lang="en-US" smtClean="0"/>
              <a:t>16-Mar-20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/>
              <a:t>Md. Kowsar Hossain, M.Sc. Thesis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B5916-2241-4A85-9DB0-51C2C08DFDE1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448271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Course Name: Artificial Intelligence Laboratory</a:t>
            </a:r>
            <a:b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Course No.: CSE4110</a:t>
            </a:r>
            <a:b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on </a:t>
            </a: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Eat Best </a:t>
            </a: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858000" cy="129614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Nohel Kumar Nath (1607013)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Md. Noyan Ali (1607021)</a:t>
            </a:r>
          </a:p>
          <a:p>
            <a:pPr lvl="0" algn="l">
              <a:defRPr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Shahriar Hossain Sato (1607023)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3D28-F53A-4A53-9FDD-B1DC728D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5A381-CCE4-4E41-8542-BB3FABFA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37A-6DC2-413E-A565-4E2F8CA6D5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Collection of different types of fruit . Each fruit has a predefined calorie value with it’s weight.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Randomly 5 fruits will be selected for each player ( Human and Computer) in each term.  Player can consume total 1000g fruit.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Fruit selection criteria is 0/1 Knapsack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After 5 terms or exceeding weight, scores will be evaluated.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High scorer will be winner.</a:t>
            </a:r>
          </a:p>
        </p:txBody>
      </p:sp>
    </p:spTree>
    <p:extLst>
      <p:ext uri="{BB962C8B-B14F-4D97-AF65-F5344CB8AC3E}">
        <p14:creationId xmlns:p14="http://schemas.microsoft.com/office/powerpoint/2010/main" val="38567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8852"/>
          </a:xfrm>
        </p:spPr>
        <p:txBody>
          <a:bodyPr>
            <a:normAutofit/>
          </a:bodyPr>
          <a:lstStyle/>
          <a:p>
            <a:r>
              <a:rPr lang="en-CA" dirty="0"/>
              <a:t>Game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F8BF44-FBF2-427F-97B3-D2D2485B2B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16" y="1402245"/>
            <a:ext cx="2310852" cy="153587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EF08E-1117-4FF0-8AFA-4CD953B31D0F}"/>
              </a:ext>
            </a:extLst>
          </p:cNvPr>
          <p:cNvSpPr/>
          <p:nvPr/>
        </p:nvSpPr>
        <p:spPr>
          <a:xfrm>
            <a:off x="3131840" y="1268760"/>
            <a:ext cx="280831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Collection of different fruits. Each fruit has it’s weight and calorie.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7BA40E70-B08B-4D1C-B3D0-8D031CFBB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33056"/>
            <a:ext cx="1651252" cy="1097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FA5C12-54DC-420F-82AB-5E1C21E63859}"/>
              </a:ext>
            </a:extLst>
          </p:cNvPr>
          <p:cNvSpPr/>
          <p:nvPr/>
        </p:nvSpPr>
        <p:spPr>
          <a:xfrm>
            <a:off x="6228184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41B5A5A6-A46E-4C31-B67B-8EF01EFC0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6" y="3933056"/>
            <a:ext cx="1651252" cy="10974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07C957-EAA7-40A2-A13A-10EC20DFC06A}"/>
              </a:ext>
            </a:extLst>
          </p:cNvPr>
          <p:cNvSpPr/>
          <p:nvPr/>
        </p:nvSpPr>
        <p:spPr>
          <a:xfrm>
            <a:off x="798580" y="3818156"/>
            <a:ext cx="1944216" cy="1987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Randomly selected 5 fruits from collection of fruits.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F94FE-58D9-4077-BC83-F24BD537AC07}"/>
              </a:ext>
            </a:extLst>
          </p:cNvPr>
          <p:cNvSpPr txBox="1"/>
          <p:nvPr/>
        </p:nvSpPr>
        <p:spPr>
          <a:xfrm>
            <a:off x="635014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EB9E7-5D63-462E-9316-DC4CFFEA3940}"/>
              </a:ext>
            </a:extLst>
          </p:cNvPr>
          <p:cNvSpPr txBox="1"/>
          <p:nvPr/>
        </p:nvSpPr>
        <p:spPr>
          <a:xfrm>
            <a:off x="6082246" y="5920057"/>
            <a:ext cx="2231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Fruits Table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631876-ED2B-46E9-8844-73BCD6F504A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9783264"/>
              </p:ext>
            </p:extLst>
          </p:nvPr>
        </p:nvGraphicFramePr>
        <p:xfrm>
          <a:off x="457200" y="1700808"/>
          <a:ext cx="82296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3697753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86932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70704399"/>
                    </a:ext>
                  </a:extLst>
                </a:gridCol>
              </a:tblGrid>
              <a:tr h="2448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Calorie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41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4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3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6957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39584-BAB1-43E9-A9E3-0B8D3345ED8E}"/>
              </a:ext>
            </a:extLst>
          </p:cNvPr>
          <p:cNvSpPr txBox="1"/>
          <p:nvPr/>
        </p:nvSpPr>
        <p:spPr>
          <a:xfrm>
            <a:off x="3383868" y="399920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So On…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09094-3327-4BFE-BE18-CC5CDD158EEF}"/>
              </a:ext>
            </a:extLst>
          </p:cNvPr>
          <p:cNvSpPr txBox="1"/>
          <p:nvPr/>
        </p:nvSpPr>
        <p:spPr>
          <a:xfrm>
            <a:off x="457200" y="1253421"/>
            <a:ext cx="454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Fruit Table with weight and calorie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Flowchart of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712968" cy="4896544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936FF9-3A5D-457E-B2F8-097387B64F70}"/>
              </a:ext>
            </a:extLst>
          </p:cNvPr>
          <p:cNvSpPr/>
          <p:nvPr/>
        </p:nvSpPr>
        <p:spPr>
          <a:xfrm>
            <a:off x="3591898" y="1673400"/>
            <a:ext cx="962983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67EFB-F2AB-493E-BF94-F221CBC7C52B}"/>
              </a:ext>
            </a:extLst>
          </p:cNvPr>
          <p:cNvSpPr/>
          <p:nvPr/>
        </p:nvSpPr>
        <p:spPr>
          <a:xfrm>
            <a:off x="2907823" y="2348535"/>
            <a:ext cx="2331135" cy="58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Turn (T), Weight (W) &amp; Score (S) [T = W = S =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8BBB23-6D10-4E08-9C85-5D0CA2C94315}"/>
              </a:ext>
            </a:extLst>
          </p:cNvPr>
          <p:cNvSpPr/>
          <p:nvPr/>
        </p:nvSpPr>
        <p:spPr>
          <a:xfrm>
            <a:off x="2907824" y="4011291"/>
            <a:ext cx="2331135" cy="41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Maximum Calorie / Weight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63A6F24-0862-4DF5-A438-68B758D5451D}"/>
              </a:ext>
            </a:extLst>
          </p:cNvPr>
          <p:cNvSpPr/>
          <p:nvPr/>
        </p:nvSpPr>
        <p:spPr>
          <a:xfrm>
            <a:off x="3184143" y="3192673"/>
            <a:ext cx="1778496" cy="45582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 &amp; 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B66F9-0F94-43FA-AE5E-9D9481010282}"/>
              </a:ext>
            </a:extLst>
          </p:cNvPr>
          <p:cNvSpPr/>
          <p:nvPr/>
        </p:nvSpPr>
        <p:spPr>
          <a:xfrm>
            <a:off x="2907824" y="4939769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W, S &amp; T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03203E91-BD85-4E27-862B-CB17271E38C3}"/>
              </a:ext>
            </a:extLst>
          </p:cNvPr>
          <p:cNvSpPr/>
          <p:nvPr/>
        </p:nvSpPr>
        <p:spPr>
          <a:xfrm>
            <a:off x="5684168" y="3156858"/>
            <a:ext cx="1778496" cy="52782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Score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4BCC6C-98D0-4A1F-8425-BCC47062BAF5}"/>
              </a:ext>
            </a:extLst>
          </p:cNvPr>
          <p:cNvSpPr/>
          <p:nvPr/>
        </p:nvSpPr>
        <p:spPr>
          <a:xfrm>
            <a:off x="2907825" y="5733256"/>
            <a:ext cx="2331135" cy="305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W, S &amp; 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1E9B0-3D7C-42E7-A3C3-F1BA1D9D85E2}"/>
              </a:ext>
            </a:extLst>
          </p:cNvPr>
          <p:cNvSpPr/>
          <p:nvPr/>
        </p:nvSpPr>
        <p:spPr>
          <a:xfrm>
            <a:off x="6069360" y="4087203"/>
            <a:ext cx="1008112" cy="3059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00B19E-E90D-4F79-AE5F-23D0D6B9002E}"/>
              </a:ext>
            </a:extLst>
          </p:cNvPr>
          <p:cNvSpPr/>
          <p:nvPr/>
        </p:nvSpPr>
        <p:spPr>
          <a:xfrm>
            <a:off x="7308304" y="2598505"/>
            <a:ext cx="1008112" cy="306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4D8544-80CE-4ACB-8870-810A9DFA6986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4073390" y="1979587"/>
            <a:ext cx="1" cy="36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F7015E-3FCE-4F5B-ADA4-0273FE1EF00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073389" y="2935514"/>
            <a:ext cx="2" cy="23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2FD5D2-4639-400E-B74E-0BA2D5696D5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62639" y="3420583"/>
            <a:ext cx="721529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09689-CD3C-4A89-9841-341E40DD2E4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073392" y="5245716"/>
            <a:ext cx="1" cy="48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2C19C2-C56B-467E-A654-06C1E585082D}"/>
              </a:ext>
            </a:extLst>
          </p:cNvPr>
          <p:cNvCxnSpPr>
            <a:cxnSpLocks/>
          </p:cNvCxnSpPr>
          <p:nvPr/>
        </p:nvCxnSpPr>
        <p:spPr>
          <a:xfrm>
            <a:off x="4073389" y="4437943"/>
            <a:ext cx="0" cy="50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DF8821-5B2B-4774-A61E-6562A813D01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073391" y="3648493"/>
            <a:ext cx="1" cy="36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AE13E5-9341-486B-870B-5B7FFCB63418}"/>
              </a:ext>
            </a:extLst>
          </p:cNvPr>
          <p:cNvCxnSpPr>
            <a:cxnSpLocks/>
            <a:stCxn id="14" idx="3"/>
            <a:endCxn id="21" idx="4"/>
          </p:cNvCxnSpPr>
          <p:nvPr/>
        </p:nvCxnSpPr>
        <p:spPr>
          <a:xfrm flipV="1">
            <a:off x="7462664" y="2904692"/>
            <a:ext cx="349696" cy="51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2C28E5-D5E8-423F-B3AC-794490255DE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573416" y="3684686"/>
            <a:ext cx="0" cy="40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8915B8-7220-4FD6-AE8B-AB21826A25C5}"/>
              </a:ext>
            </a:extLst>
          </p:cNvPr>
          <p:cNvSpPr txBox="1"/>
          <p:nvPr/>
        </p:nvSpPr>
        <p:spPr>
          <a:xfrm>
            <a:off x="4756332" y="3052783"/>
            <a:ext cx="122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 or T exceed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B041BB-474F-4118-9756-3319B9A0A7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52334" y="3420583"/>
            <a:ext cx="1131809" cy="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B3C17DB7-CD07-4DA8-8B53-826AA42EDC54}"/>
              </a:ext>
            </a:extLst>
          </p:cNvPr>
          <p:cNvCxnSpPr>
            <a:cxnSpLocks/>
          </p:cNvCxnSpPr>
          <p:nvPr/>
        </p:nvCxnSpPr>
        <p:spPr>
          <a:xfrm>
            <a:off x="2052334" y="3428962"/>
            <a:ext cx="14195" cy="2504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C9AC79-860E-418D-906C-777F6F31C77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066529" y="5886230"/>
            <a:ext cx="841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A68C-2165-4D03-881F-23279C4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DA4B14-1538-41B6-A2EE-5F41061E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6</a:t>
            </a:fld>
            <a:endParaRPr lang="en-CA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28F486-1632-4E5F-88AD-E006AA987EB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8185826"/>
              </p:ext>
            </p:extLst>
          </p:nvPr>
        </p:nvGraphicFramePr>
        <p:xfrm>
          <a:off x="750404" y="1556792"/>
          <a:ext cx="7643192" cy="163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98">
                  <a:extLst>
                    <a:ext uri="{9D8B030D-6E8A-4147-A177-3AD203B41FA5}">
                      <a16:colId xmlns:a16="http://schemas.microsoft.com/office/drawing/2014/main" val="271832609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3110597129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1360234721"/>
                    </a:ext>
                  </a:extLst>
                </a:gridCol>
                <a:gridCol w="1910798">
                  <a:extLst>
                    <a:ext uri="{9D8B030D-6E8A-4147-A177-3AD203B41FA5}">
                      <a16:colId xmlns:a16="http://schemas.microsoft.com/office/drawing/2014/main" val="2080653209"/>
                    </a:ext>
                  </a:extLst>
                </a:gridCol>
              </a:tblGrid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Fruit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Weight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Calorie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Calorie/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53087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63242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19820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7691"/>
                  </a:ext>
                </a:extLst>
              </a:tr>
              <a:tr h="32674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385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133D33-233D-428E-8508-88D5495BF2AB}"/>
              </a:ext>
            </a:extLst>
          </p:cNvPr>
          <p:cNvSpPr txBox="1"/>
          <p:nvPr/>
        </p:nvSpPr>
        <p:spPr>
          <a:xfrm>
            <a:off x="638798" y="1187460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2 : Table of fruits with Calorie /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E368D-39FC-4E33-A8BD-F3AAB8C4877B}"/>
              </a:ext>
            </a:extLst>
          </p:cNvPr>
          <p:cNvSpPr txBox="1"/>
          <p:nvPr/>
        </p:nvSpPr>
        <p:spPr>
          <a:xfrm>
            <a:off x="906598" y="4262113"/>
            <a:ext cx="169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C</a:t>
            </a:r>
          </a:p>
          <a:p>
            <a:pPr algn="ctr"/>
            <a:r>
              <a:rPr lang="en-US" sz="1400" b="1" dirty="0"/>
              <a:t>T = 1</a:t>
            </a:r>
          </a:p>
          <a:p>
            <a:pPr algn="ctr"/>
            <a:r>
              <a:rPr lang="en-US" sz="1400" b="1" dirty="0"/>
              <a:t>W = S = 0</a:t>
            </a:r>
          </a:p>
          <a:p>
            <a:pPr algn="ctr"/>
            <a:r>
              <a:rPr lang="en-US" sz="1400" b="1" dirty="0"/>
              <a:t>Amount : 500g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ECCDA-60D7-4FF9-B8B7-876F0EFF786A}"/>
              </a:ext>
            </a:extLst>
          </p:cNvPr>
          <p:cNvSpPr txBox="1"/>
          <p:nvPr/>
        </p:nvSpPr>
        <p:spPr>
          <a:xfrm>
            <a:off x="2676246" y="4260267"/>
            <a:ext cx="169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C</a:t>
            </a:r>
          </a:p>
          <a:p>
            <a:pPr algn="ctr"/>
            <a:r>
              <a:rPr lang="en-US" sz="1400" b="1" dirty="0"/>
              <a:t>T = 1</a:t>
            </a:r>
          </a:p>
          <a:p>
            <a:pPr algn="ctr"/>
            <a:r>
              <a:rPr lang="en-US" sz="1400" b="1" dirty="0"/>
              <a:t>W = S = 0</a:t>
            </a:r>
          </a:p>
          <a:p>
            <a:pPr algn="ctr"/>
            <a:r>
              <a:rPr lang="en-US" sz="1400" b="1" dirty="0"/>
              <a:t>Amount : 500g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D3B31-5FBC-4C19-9237-2104A4689EC2}"/>
              </a:ext>
            </a:extLst>
          </p:cNvPr>
          <p:cNvSpPr txBox="1"/>
          <p:nvPr/>
        </p:nvSpPr>
        <p:spPr>
          <a:xfrm>
            <a:off x="906598" y="3429000"/>
            <a:ext cx="287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Turn: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FB1CC-A304-4D92-8E9E-EF63CEB2EABD}"/>
              </a:ext>
            </a:extLst>
          </p:cNvPr>
          <p:cNvSpPr txBox="1"/>
          <p:nvPr/>
        </p:nvSpPr>
        <p:spPr>
          <a:xfrm>
            <a:off x="5288075" y="4300933"/>
            <a:ext cx="169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E</a:t>
            </a:r>
          </a:p>
          <a:p>
            <a:pPr algn="ctr"/>
            <a:r>
              <a:rPr lang="en-US" sz="1400" b="1" dirty="0"/>
              <a:t>F</a:t>
            </a:r>
          </a:p>
          <a:p>
            <a:pPr algn="ctr"/>
            <a:r>
              <a:rPr lang="en-US" sz="1400" b="1" dirty="0"/>
              <a:t>T = 2</a:t>
            </a:r>
          </a:p>
          <a:p>
            <a:pPr algn="ctr"/>
            <a:r>
              <a:rPr lang="en-US" sz="1400" b="1" dirty="0"/>
              <a:t>W = 50</a:t>
            </a:r>
          </a:p>
          <a:p>
            <a:pPr algn="ctr"/>
            <a:r>
              <a:rPr lang="en-US" sz="1400" b="1" dirty="0"/>
              <a:t>S = 150</a:t>
            </a:r>
          </a:p>
          <a:p>
            <a:pPr algn="ctr"/>
            <a:r>
              <a:rPr lang="en-US" sz="1400" b="1" dirty="0"/>
              <a:t>Amount : 450g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70330-FC63-4819-91F0-A5BDE70DB709}"/>
              </a:ext>
            </a:extLst>
          </p:cNvPr>
          <p:cNvSpPr txBox="1"/>
          <p:nvPr/>
        </p:nvSpPr>
        <p:spPr>
          <a:xfrm>
            <a:off x="7072751" y="4255049"/>
            <a:ext cx="16942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</a:t>
            </a:r>
          </a:p>
          <a:p>
            <a:pPr algn="ctr"/>
            <a:r>
              <a:rPr lang="en-US" sz="1400" b="1" dirty="0"/>
              <a:t>G</a:t>
            </a:r>
          </a:p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400" b="1" dirty="0"/>
              <a:t>T = 2</a:t>
            </a:r>
          </a:p>
          <a:p>
            <a:pPr algn="ctr"/>
            <a:r>
              <a:rPr lang="en-US" sz="1400" b="1" dirty="0"/>
              <a:t>W = 100</a:t>
            </a:r>
          </a:p>
          <a:p>
            <a:pPr algn="ctr"/>
            <a:r>
              <a:rPr lang="en-US" sz="1400" b="1" dirty="0"/>
              <a:t>S = 200</a:t>
            </a:r>
          </a:p>
          <a:p>
            <a:pPr algn="ctr"/>
            <a:r>
              <a:rPr lang="en-US" sz="1400" b="1" dirty="0"/>
              <a:t>Amount : 400g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4D32B-2809-4324-822F-0EBCFC567731}"/>
              </a:ext>
            </a:extLst>
          </p:cNvPr>
          <p:cNvSpPr txBox="1"/>
          <p:nvPr/>
        </p:nvSpPr>
        <p:spPr>
          <a:xfrm>
            <a:off x="5292080" y="3492671"/>
            <a:ext cx="287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Second Turn: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777FD-1608-40CB-954C-3AF40ED4111F}"/>
              </a:ext>
            </a:extLst>
          </p:cNvPr>
          <p:cNvSpPr txBox="1"/>
          <p:nvPr/>
        </p:nvSpPr>
        <p:spPr>
          <a:xfrm>
            <a:off x="5303103" y="3800449"/>
            <a:ext cx="135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 eats c &amp; New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5999E-1D81-4A4D-9BA2-94490A6E4B7F}"/>
              </a:ext>
            </a:extLst>
          </p:cNvPr>
          <p:cNvSpPr txBox="1"/>
          <p:nvPr/>
        </p:nvSpPr>
        <p:spPr>
          <a:xfrm>
            <a:off x="6982331" y="3800448"/>
            <a:ext cx="1357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Computer eats A and New Turn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2C023-1F39-4DAF-A758-26D90FD08597}"/>
              </a:ext>
            </a:extLst>
          </p:cNvPr>
          <p:cNvSpPr txBox="1"/>
          <p:nvPr/>
        </p:nvSpPr>
        <p:spPr>
          <a:xfrm>
            <a:off x="986126" y="3843191"/>
            <a:ext cx="135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8EAF0-3AD6-4F1D-9823-D4866F343E90}"/>
              </a:ext>
            </a:extLst>
          </p:cNvPr>
          <p:cNvSpPr txBox="1"/>
          <p:nvPr/>
        </p:nvSpPr>
        <p:spPr>
          <a:xfrm>
            <a:off x="2945823" y="3843191"/>
            <a:ext cx="135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13375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B48-39AC-4258-9E42-9FB53FDE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8C94F-C7BE-490D-8E7A-E150D7B0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6DCD-59FB-4A6A-8F5C-A382C59EDD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Computer is Winner!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36197-D531-4415-9963-E6B959075AA4}"/>
              </a:ext>
            </a:extLst>
          </p:cNvPr>
          <p:cNvSpPr txBox="1"/>
          <p:nvPr/>
        </p:nvSpPr>
        <p:spPr>
          <a:xfrm>
            <a:off x="827584" y="206084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1</a:t>
            </a:r>
          </a:p>
          <a:p>
            <a:r>
              <a:rPr lang="en-US" sz="1400" dirty="0"/>
              <a:t>Turn = 5</a:t>
            </a:r>
          </a:p>
          <a:p>
            <a:r>
              <a:rPr lang="en-US" sz="1400" dirty="0"/>
              <a:t>Score = 450</a:t>
            </a:r>
          </a:p>
          <a:p>
            <a:r>
              <a:rPr lang="en-US" sz="1400" dirty="0"/>
              <a:t>Remaining Amount = 30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DB60B-BCD7-465D-A4F2-33E00E3F90BD}"/>
              </a:ext>
            </a:extLst>
          </p:cNvPr>
          <p:cNvSpPr txBox="1"/>
          <p:nvPr/>
        </p:nvSpPr>
        <p:spPr>
          <a:xfrm>
            <a:off x="4211962" y="2060847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Computer</a:t>
            </a:r>
          </a:p>
          <a:p>
            <a:r>
              <a:rPr lang="en-US" sz="1400" dirty="0"/>
              <a:t>Turn = 5</a:t>
            </a:r>
          </a:p>
          <a:p>
            <a:r>
              <a:rPr lang="en-US" sz="1400" dirty="0"/>
              <a:t>Score = 600</a:t>
            </a:r>
          </a:p>
          <a:p>
            <a:r>
              <a:rPr lang="en-US" sz="1400" dirty="0"/>
              <a:t>Remaining Amount = 5 g</a:t>
            </a:r>
          </a:p>
        </p:txBody>
      </p:sp>
    </p:spTree>
    <p:extLst>
      <p:ext uri="{BB962C8B-B14F-4D97-AF65-F5344CB8AC3E}">
        <p14:creationId xmlns:p14="http://schemas.microsoft.com/office/powerpoint/2010/main" val="413306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333767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96DA-46E5-44B8-B4C1-7A2BFD2A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FF66A-528E-4867-8609-76DE2D17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B5916-2241-4A85-9DB0-51C2C08DFDE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A177-718B-4DA8-AB3E-8C691C97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Thanks.</a:t>
            </a:r>
          </a:p>
        </p:txBody>
      </p:sp>
    </p:spTree>
    <p:extLst>
      <p:ext uri="{BB962C8B-B14F-4D97-AF65-F5344CB8AC3E}">
        <p14:creationId xmlns:p14="http://schemas.microsoft.com/office/powerpoint/2010/main" val="160355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8805</TotalTime>
  <Words>406</Words>
  <Application>Microsoft Office PowerPoint</Application>
  <PresentationFormat>On-screen Show (4:3)</PresentationFormat>
  <Paragraphs>161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Gill Sans MT</vt:lpstr>
      <vt:lpstr>Wingdings</vt:lpstr>
      <vt:lpstr>Wingdings 3</vt:lpstr>
      <vt:lpstr>Origin</vt:lpstr>
      <vt:lpstr>Course Name: Artificial Intelligence Laboratory Course No.: CSE4110 Presentation on Eat Best Game</vt:lpstr>
      <vt:lpstr>Game Description</vt:lpstr>
      <vt:lpstr>Game Simulation</vt:lpstr>
      <vt:lpstr>Fruits Table</vt:lpstr>
      <vt:lpstr>Flowchart of Game</vt:lpstr>
      <vt:lpstr>Let’s Play</vt:lpstr>
      <vt:lpstr>Result Evaluation</vt:lpstr>
      <vt:lpstr>Question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 protocols for Wireless Sensor and Ad hoc Networks (WSANs)  AND Vehicular Ad hoc Networks (VANETs)</dc:title>
  <dc:creator>AUVI</dc:creator>
  <cp:lastModifiedBy>Noyan Ali</cp:lastModifiedBy>
  <cp:revision>859</cp:revision>
  <dcterms:created xsi:type="dcterms:W3CDTF">2014-09-04T05:08:06Z</dcterms:created>
  <dcterms:modified xsi:type="dcterms:W3CDTF">2020-03-16T06:46:19Z</dcterms:modified>
</cp:coreProperties>
</file>