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4"/>
  </p:notesMasterIdLst>
  <p:handoutMasterIdLst>
    <p:handoutMasterId r:id="rId25"/>
  </p:handoutMasterIdLst>
  <p:sldIdLst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56" r:id="rId21"/>
    <p:sldId id="258" r:id="rId22"/>
    <p:sldId id="263" r:id="rId23"/>
  </p:sldIdLst>
  <p:sldSz cx="12188825" cy="6858000"/>
  <p:notesSz cx="9309100" cy="7023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936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2544">
          <p15:clr>
            <a:srgbClr val="A4A3A4"/>
          </p15:clr>
        </p15:guide>
        <p15:guide id="5" orient="horz" pos="1008">
          <p15:clr>
            <a:srgbClr val="A4A3A4"/>
          </p15:clr>
        </p15:guide>
        <p15:guide id="6" orient="horz" pos="384">
          <p15:clr>
            <a:srgbClr val="A4A3A4"/>
          </p15:clr>
        </p15:guide>
        <p15:guide id="7" orient="horz" pos="3312">
          <p15:clr>
            <a:srgbClr val="A4A3A4"/>
          </p15:clr>
        </p15:guide>
        <p15:guide id="8" pos="3839">
          <p15:clr>
            <a:srgbClr val="A4A3A4"/>
          </p15:clr>
        </p15:guide>
        <p15:guide id="9" pos="959">
          <p15:clr>
            <a:srgbClr val="A4A3A4"/>
          </p15:clr>
        </p15:guide>
        <p15:guide id="10" pos="6719">
          <p15:clr>
            <a:srgbClr val="A4A3A4"/>
          </p15:clr>
        </p15:guide>
        <p15:guide id="11" pos="527">
          <p15:clr>
            <a:srgbClr val="A4A3A4"/>
          </p15:clr>
        </p15:guide>
        <p15:guide id="12" pos="7151">
          <p15:clr>
            <a:srgbClr val="A4A3A4"/>
          </p15:clr>
        </p15:guide>
        <p15:guide id="13" pos="4127">
          <p15:clr>
            <a:srgbClr val="A4A3A4"/>
          </p15:clr>
        </p15:guide>
        <p15:guide id="14" pos="4415">
          <p15:clr>
            <a:srgbClr val="A4A3A4"/>
          </p15:clr>
        </p15:guide>
        <p15:guide id="15" pos="2687">
          <p15:clr>
            <a:srgbClr val="A4A3A4"/>
          </p15:clr>
        </p15:guide>
        <p15:guide id="16" pos="383">
          <p15:clr>
            <a:srgbClr val="A4A3A4"/>
          </p15:clr>
        </p15:guide>
        <p15:guide id="17" pos="7295">
          <p15:clr>
            <a:srgbClr val="A4A3A4"/>
          </p15:clr>
        </p15:guide>
        <p15:guide id="18" pos="5327">
          <p15:clr>
            <a:srgbClr val="A4A3A4"/>
          </p15:clr>
        </p15:guide>
        <p15:guide id="19" pos="381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12">
          <p15:clr>
            <a:srgbClr val="A4A3A4"/>
          </p15:clr>
        </p15:guide>
        <p15:guide id="2" pos="293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29" autoAdjust="0"/>
  </p:normalViewPr>
  <p:slideViewPr>
    <p:cSldViewPr showGuides="1">
      <p:cViewPr>
        <p:scale>
          <a:sx n="63" d="100"/>
          <a:sy n="63" d="100"/>
        </p:scale>
        <p:origin x="78" y="411"/>
      </p:cViewPr>
      <p:guideLst>
        <p:guide orient="horz" pos="2160"/>
        <p:guide orient="horz" pos="3936"/>
        <p:guide orient="horz" pos="1152"/>
        <p:guide orient="horz" pos="2544"/>
        <p:guide orient="horz" pos="1008"/>
        <p:guide orient="horz" pos="384"/>
        <p:guide orient="horz" pos="3312"/>
        <p:guide pos="3839"/>
        <p:guide pos="959"/>
        <p:guide pos="6719"/>
        <p:guide pos="527"/>
        <p:guide pos="7151"/>
        <p:guide pos="4127"/>
        <p:guide pos="4415"/>
        <p:guide pos="2687"/>
        <p:guide pos="383"/>
        <p:guide pos="7295"/>
        <p:guide pos="5327"/>
        <p:guide pos="381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1734" y="72"/>
      </p:cViewPr>
      <p:guideLst>
        <p:guide orient="horz" pos="2212"/>
        <p:guide pos="293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33943" cy="3511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273003" y="0"/>
            <a:ext cx="4033943" cy="3511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 latinLnBrk="1">
              <a:defRPr lang="ko-KR" sz="1200"/>
            </a:lvl1pPr>
          </a:lstStyle>
          <a:p>
            <a:fld id="{739FF845-BB4A-479D-8C06-522C1DBAB2F9}" type="datetimeFigureOut">
              <a:rPr lang="en-US" altLang="ko-KR"/>
              <a:t>7/9/2017</a:t>
            </a:fld>
            <a:endParaRPr 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670726"/>
            <a:ext cx="4033943" cy="3511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273003" y="6670726"/>
            <a:ext cx="4033943" cy="3511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 latinLnBrk="1">
              <a:defRPr lang="ko-KR" sz="1200"/>
            </a:lvl1pPr>
          </a:lstStyle>
          <a:p>
            <a:fld id="{C4FD142E-5B44-489E-8F73-9E67242E680D}" type="slidenum">
              <a:rPr lang="ko-KR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1961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33943" cy="3511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273003" y="0"/>
            <a:ext cx="4033943" cy="3511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 latinLnBrk="1">
              <a:defRPr lang="ko-KR" sz="1200"/>
            </a:lvl1pPr>
          </a:lstStyle>
          <a:p>
            <a:fld id="{3ABD2D7A-D230-4F91-BD59-0A39C2703BA8}" type="datetimeFigureOut">
              <a:rPr lang="ko-KR" altLang="en-US"/>
              <a:t>2017-07-09</a:t>
            </a:fld>
            <a:endParaRPr lang="ko-KR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314575" y="527050"/>
            <a:ext cx="4679950" cy="26336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ko-KR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30910" y="3335972"/>
            <a:ext cx="7447280" cy="3160395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 latinLnBrk="1"/>
            <a:r>
              <a:rPr lang="ko-KR"/>
              <a:t>마스터 텍스트 스타일 편집</a:t>
            </a:r>
          </a:p>
          <a:p>
            <a:pPr lvl="1" latinLnBrk="1"/>
            <a:r>
              <a:rPr lang="ko-KR"/>
              <a:t>둘째 수준</a:t>
            </a:r>
          </a:p>
          <a:p>
            <a:pPr lvl="2" latinLnBrk="1"/>
            <a:r>
              <a:rPr lang="ko-KR"/>
              <a:t>셋째 수준</a:t>
            </a:r>
          </a:p>
          <a:p>
            <a:pPr lvl="3" latinLnBrk="1"/>
            <a:r>
              <a:rPr lang="ko-KR"/>
              <a:t>넷째 수준</a:t>
            </a:r>
          </a:p>
          <a:p>
            <a:pPr lvl="4" latinLnBrk="1"/>
            <a:r>
              <a:rPr lang="ko-KR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670726"/>
            <a:ext cx="4033943" cy="3511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273003" y="6670726"/>
            <a:ext cx="4033943" cy="3511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 latinLnBrk="1">
              <a:defRPr lang="ko-KR" sz="1200"/>
            </a:lvl1pPr>
          </a:lstStyle>
          <a:p>
            <a:fld id="{F93199CD-3E1B-4AE6-990F-76F925F5EA9F}" type="slidenum">
              <a:rPr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ko-KR" smtClean="0"/>
              <a:t>1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927581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ko-KR" smtClean="0"/>
              <a:t>10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4766415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ko-KR" smtClean="0"/>
              <a:t>11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0638666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ko-KR" smtClean="0"/>
              <a:t>12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5819595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ko-KR" smtClean="0"/>
              <a:t>13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0924128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ko-KR" smtClean="0"/>
              <a:t>14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476757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ko-KR" smtClean="0"/>
              <a:t>15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3803618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ko-KR" smtClean="0"/>
              <a:t>16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5255610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ko-KR" smtClean="0"/>
              <a:t>17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8324641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ko-KR" smtClean="0"/>
              <a:t>18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7411510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ko-KR" smtClean="0"/>
              <a:t>19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437497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ko-KR" smtClean="0"/>
              <a:t>2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4451875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314575" y="527050"/>
            <a:ext cx="4679950" cy="26336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ko-KR" smtClean="0"/>
              <a:t>20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41367938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ko-KR" smtClean="0"/>
              <a:t>21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191727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ko-KR" smtClean="0"/>
              <a:t>3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42677296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ko-KR" smtClean="0"/>
              <a:t>4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41602927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ko-KR" smtClean="0"/>
              <a:t>5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6124108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ko-KR" smtClean="0"/>
              <a:t>6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7735791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ko-KR" smtClean="0"/>
              <a:t>7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8962556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ko-KR" smtClean="0"/>
              <a:t>8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5353616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ko-KR" smtClean="0"/>
              <a:t>9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232225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2414" y="1600201"/>
            <a:ext cx="9144000" cy="2971799"/>
          </a:xfrm>
        </p:spPr>
        <p:txBody>
          <a:bodyPr anchor="b">
            <a:normAutofit/>
          </a:bodyPr>
          <a:lstStyle>
            <a:lvl1pPr latinLnBrk="1">
              <a:lnSpc>
                <a:spcPct val="85000"/>
              </a:lnSpc>
              <a:defRPr lang="ko-KR" sz="660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2412" y="4724400"/>
            <a:ext cx="9144001" cy="990600"/>
          </a:xfrm>
        </p:spPr>
        <p:txBody>
          <a:bodyPr>
            <a:normAutofit/>
          </a:bodyPr>
          <a:lstStyle>
            <a:lvl1pPr marL="0" indent="0" algn="l" latinLnBrk="1">
              <a:spcBef>
                <a:spcPts val="0"/>
              </a:spcBef>
              <a:buNone/>
              <a:defRPr lang="ko-KR" sz="2400" cap="none" baseline="0">
                <a:solidFill>
                  <a:schemeClr val="accent2"/>
                </a:solidFill>
              </a:defRPr>
            </a:lvl1pPr>
            <a:lvl2pPr marL="457200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ko-KR" altLang="en-US"/>
              <a:t>2017-07-09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같은 그림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0" y="609600"/>
            <a:ext cx="6035040" cy="5638800"/>
          </a:xfrm>
          <a:solidFill>
            <a:schemeClr val="bg1">
              <a:lumMod val="85000"/>
              <a:lumOff val="15000"/>
            </a:schemeClr>
          </a:solidFill>
        </p:spPr>
        <p:txBody>
          <a:bodyPr>
            <a:normAutofit/>
          </a:bodyPr>
          <a:lstStyle>
            <a:lvl1pPr marL="0" indent="0" algn="ctr" latinLnBrk="1">
              <a:buNone/>
              <a:defRPr lang="ko-KR" sz="2400"/>
            </a:lvl1pPr>
            <a:lvl2pPr marL="457200" indent="0" latinLnBrk="1">
              <a:buNone/>
              <a:defRPr lang="ko-KR" sz="2800"/>
            </a:lvl2pPr>
            <a:lvl3pPr marL="914400" indent="0" latinLnBrk="1">
              <a:buNone/>
              <a:defRPr lang="ko-KR" sz="2400"/>
            </a:lvl3pPr>
            <a:lvl4pPr marL="1371600" indent="0" latinLnBrk="1">
              <a:buNone/>
              <a:defRPr lang="ko-KR" sz="2000"/>
            </a:lvl4pPr>
            <a:lvl5pPr marL="1828800" indent="0" latinLnBrk="1">
              <a:buNone/>
              <a:defRPr lang="ko-KR" sz="2000"/>
            </a:lvl5pPr>
            <a:lvl6pPr marL="2286000" indent="0" latinLnBrk="1">
              <a:buNone/>
              <a:defRPr lang="ko-KR" sz="2000"/>
            </a:lvl6pPr>
            <a:lvl7pPr marL="2743200" indent="0" latinLnBrk="1">
              <a:buNone/>
              <a:defRPr lang="ko-KR" sz="2000"/>
            </a:lvl7pPr>
            <a:lvl8pPr marL="3200400" indent="0" latinLnBrk="1">
              <a:buNone/>
              <a:defRPr lang="ko-KR" sz="2000"/>
            </a:lvl8pPr>
            <a:lvl9pPr marL="3657600" indent="0" latinLnBrk="1">
              <a:buNone/>
              <a:defRPr lang="ko-KR"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/>
          </a:p>
        </p:txBody>
      </p:sp>
      <p:sp>
        <p:nvSpPr>
          <p:cNvPr id="5" name="그림 개체 틀 2"/>
          <p:cNvSpPr>
            <a:spLocks noGrp="1"/>
          </p:cNvSpPr>
          <p:nvPr>
            <p:ph type="pic" idx="10"/>
          </p:nvPr>
        </p:nvSpPr>
        <p:spPr>
          <a:xfrm>
            <a:off x="6153785" y="609600"/>
            <a:ext cx="6035040" cy="5638800"/>
          </a:xfrm>
          <a:solidFill>
            <a:schemeClr val="bg1">
              <a:lumMod val="85000"/>
              <a:lumOff val="15000"/>
            </a:schemeClr>
          </a:solidFill>
        </p:spPr>
        <p:txBody>
          <a:bodyPr>
            <a:normAutofit/>
          </a:bodyPr>
          <a:lstStyle>
            <a:lvl1pPr marL="0" indent="0" algn="ctr" latinLnBrk="1">
              <a:buNone/>
              <a:defRPr lang="ko-KR" sz="2400"/>
            </a:lvl1pPr>
            <a:lvl2pPr marL="457200" indent="0" latinLnBrk="1">
              <a:buNone/>
              <a:defRPr lang="ko-KR" sz="2800"/>
            </a:lvl2pPr>
            <a:lvl3pPr marL="914400" indent="0" latinLnBrk="1">
              <a:buNone/>
              <a:defRPr lang="ko-KR" sz="2400"/>
            </a:lvl3pPr>
            <a:lvl4pPr marL="1371600" indent="0" latinLnBrk="1">
              <a:buNone/>
              <a:defRPr lang="ko-KR" sz="2000"/>
            </a:lvl4pPr>
            <a:lvl5pPr marL="1828800" indent="0" latinLnBrk="1">
              <a:buNone/>
              <a:defRPr lang="ko-KR" sz="2000"/>
            </a:lvl5pPr>
            <a:lvl6pPr marL="2286000" indent="0" latinLnBrk="1">
              <a:buNone/>
              <a:defRPr lang="ko-KR" sz="2000"/>
            </a:lvl6pPr>
            <a:lvl7pPr marL="2743200" indent="0" latinLnBrk="1">
              <a:buNone/>
              <a:defRPr lang="ko-KR" sz="2000"/>
            </a:lvl7pPr>
            <a:lvl8pPr marL="3200400" indent="0" latinLnBrk="1">
              <a:buNone/>
              <a:defRPr lang="ko-KR" sz="2000"/>
            </a:lvl8pPr>
            <a:lvl9pPr marL="3657600" indent="0" latinLnBrk="1">
              <a:buNone/>
              <a:defRPr lang="ko-KR"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atinLnBrk="1"/>
            <a:fld id="{03F41C87-7AD9-4845-A077-840E4A0F3F06}" type="datetimeFigureOut">
              <a:rPr lang="ko-KR" altLang="en-US"/>
              <a:pPr latinLnBrk="1"/>
              <a:t>2017-07-09</a:t>
            </a:fld>
            <a:endParaRPr 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A013F82-EE5E-44EE-A61D-E31C6657F26F}" type="slidenum">
              <a:rPr/>
              <a:pPr latinLnBrk="1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67066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세로 그림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그림 개체 틀 2"/>
          <p:cNvSpPr>
            <a:spLocks noGrp="1"/>
          </p:cNvSpPr>
          <p:nvPr>
            <p:ph type="pic" idx="13"/>
          </p:nvPr>
        </p:nvSpPr>
        <p:spPr>
          <a:xfrm>
            <a:off x="0" y="609600"/>
            <a:ext cx="3977640" cy="5638800"/>
          </a:xfrm>
          <a:solidFill>
            <a:schemeClr val="bg1">
              <a:lumMod val="85000"/>
              <a:lumOff val="15000"/>
            </a:schemeClr>
          </a:solidFill>
        </p:spPr>
        <p:txBody>
          <a:bodyPr>
            <a:normAutofit/>
          </a:bodyPr>
          <a:lstStyle>
            <a:lvl1pPr marL="0" indent="0" algn="ctr" latinLnBrk="1">
              <a:buNone/>
              <a:defRPr lang="ko-KR" sz="2400"/>
            </a:lvl1pPr>
            <a:lvl2pPr marL="457200" indent="0" latinLnBrk="1">
              <a:buNone/>
              <a:defRPr lang="ko-KR" sz="2800"/>
            </a:lvl2pPr>
            <a:lvl3pPr marL="914400" indent="0" latinLnBrk="1">
              <a:buNone/>
              <a:defRPr lang="ko-KR" sz="2400"/>
            </a:lvl3pPr>
            <a:lvl4pPr marL="1371600" indent="0" latinLnBrk="1">
              <a:buNone/>
              <a:defRPr lang="ko-KR" sz="2000"/>
            </a:lvl4pPr>
            <a:lvl5pPr marL="1828800" indent="0" latinLnBrk="1">
              <a:buNone/>
              <a:defRPr lang="ko-KR" sz="2000"/>
            </a:lvl5pPr>
            <a:lvl6pPr marL="2286000" indent="0" latinLnBrk="1">
              <a:buNone/>
              <a:defRPr lang="ko-KR" sz="2000"/>
            </a:lvl6pPr>
            <a:lvl7pPr marL="2743200" indent="0" latinLnBrk="1">
              <a:buNone/>
              <a:defRPr lang="ko-KR" sz="2000"/>
            </a:lvl7pPr>
            <a:lvl8pPr marL="3200400" indent="0" latinLnBrk="1">
              <a:buNone/>
              <a:defRPr lang="ko-KR" sz="2000"/>
            </a:lvl8pPr>
            <a:lvl9pPr marL="3657600" indent="0" latinLnBrk="1">
              <a:buNone/>
              <a:defRPr lang="ko-KR"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105592" y="609600"/>
            <a:ext cx="3977640" cy="5638800"/>
          </a:xfrm>
          <a:solidFill>
            <a:schemeClr val="bg1">
              <a:lumMod val="85000"/>
              <a:lumOff val="15000"/>
            </a:schemeClr>
          </a:solidFill>
        </p:spPr>
        <p:txBody>
          <a:bodyPr>
            <a:normAutofit/>
          </a:bodyPr>
          <a:lstStyle>
            <a:lvl1pPr marL="0" indent="0" algn="ctr" latinLnBrk="1">
              <a:buNone/>
              <a:defRPr lang="ko-KR" sz="2400"/>
            </a:lvl1pPr>
            <a:lvl2pPr marL="457200" indent="0" latinLnBrk="1">
              <a:buNone/>
              <a:defRPr lang="ko-KR" sz="2800"/>
            </a:lvl2pPr>
            <a:lvl3pPr marL="914400" indent="0" latinLnBrk="1">
              <a:buNone/>
              <a:defRPr lang="ko-KR" sz="2400"/>
            </a:lvl3pPr>
            <a:lvl4pPr marL="1371600" indent="0" latinLnBrk="1">
              <a:buNone/>
              <a:defRPr lang="ko-KR" sz="2000"/>
            </a:lvl4pPr>
            <a:lvl5pPr marL="1828800" indent="0" latinLnBrk="1">
              <a:buNone/>
              <a:defRPr lang="ko-KR" sz="2000"/>
            </a:lvl5pPr>
            <a:lvl6pPr marL="2286000" indent="0" latinLnBrk="1">
              <a:buNone/>
              <a:defRPr lang="ko-KR" sz="2000"/>
            </a:lvl6pPr>
            <a:lvl7pPr marL="2743200" indent="0" latinLnBrk="1">
              <a:buNone/>
              <a:defRPr lang="ko-KR" sz="2000"/>
            </a:lvl7pPr>
            <a:lvl8pPr marL="3200400" indent="0" latinLnBrk="1">
              <a:buNone/>
              <a:defRPr lang="ko-KR" sz="2000"/>
            </a:lvl8pPr>
            <a:lvl9pPr marL="3657600" indent="0" latinLnBrk="1">
              <a:buNone/>
              <a:defRPr lang="ko-KR"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/>
          </a:p>
        </p:txBody>
      </p:sp>
      <p:sp>
        <p:nvSpPr>
          <p:cNvPr id="5" name="그림 개체 틀 2"/>
          <p:cNvSpPr>
            <a:spLocks noGrp="1"/>
          </p:cNvSpPr>
          <p:nvPr>
            <p:ph type="pic" idx="10"/>
          </p:nvPr>
        </p:nvSpPr>
        <p:spPr>
          <a:xfrm>
            <a:off x="8211185" y="609600"/>
            <a:ext cx="3977640" cy="5638800"/>
          </a:xfrm>
          <a:solidFill>
            <a:schemeClr val="bg1">
              <a:lumMod val="85000"/>
              <a:lumOff val="15000"/>
            </a:schemeClr>
          </a:solidFill>
        </p:spPr>
        <p:txBody>
          <a:bodyPr>
            <a:normAutofit/>
          </a:bodyPr>
          <a:lstStyle>
            <a:lvl1pPr marL="0" indent="0" algn="ctr" latinLnBrk="1">
              <a:buNone/>
              <a:defRPr lang="ko-KR" sz="2400"/>
            </a:lvl1pPr>
            <a:lvl2pPr marL="457200" indent="0" latinLnBrk="1">
              <a:buNone/>
              <a:defRPr lang="ko-KR" sz="2800"/>
            </a:lvl2pPr>
            <a:lvl3pPr marL="914400" indent="0" latinLnBrk="1">
              <a:buNone/>
              <a:defRPr lang="ko-KR" sz="2400"/>
            </a:lvl3pPr>
            <a:lvl4pPr marL="1371600" indent="0" latinLnBrk="1">
              <a:buNone/>
              <a:defRPr lang="ko-KR" sz="2000"/>
            </a:lvl4pPr>
            <a:lvl5pPr marL="1828800" indent="0" latinLnBrk="1">
              <a:buNone/>
              <a:defRPr lang="ko-KR" sz="2000"/>
            </a:lvl5pPr>
            <a:lvl6pPr marL="2286000" indent="0" latinLnBrk="1">
              <a:buNone/>
              <a:defRPr lang="ko-KR" sz="2000"/>
            </a:lvl6pPr>
            <a:lvl7pPr marL="2743200" indent="0" latinLnBrk="1">
              <a:buNone/>
              <a:defRPr lang="ko-KR" sz="2000"/>
            </a:lvl7pPr>
            <a:lvl8pPr marL="3200400" indent="0" latinLnBrk="1">
              <a:buNone/>
              <a:defRPr lang="ko-KR" sz="2000"/>
            </a:lvl8pPr>
            <a:lvl9pPr marL="3657600" indent="0" latinLnBrk="1">
              <a:buNone/>
              <a:defRPr lang="ko-KR"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latinLnBrk="1"/>
            <a:fld id="{03F41C87-7AD9-4845-A077-840E4A0F3F06}" type="datetimeFigureOut">
              <a:rPr lang="ko-KR" altLang="en-US"/>
              <a:pPr latinLnBrk="1"/>
              <a:t>2017-07-09</a:t>
            </a:fld>
            <a:endParaRPr 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A013F82-EE5E-44EE-A61D-E31C6657F26F}" type="slidenum">
              <a:rPr/>
              <a:pPr latinLnBrk="1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093542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왼쪽 그림 2개(캡션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163" y="609600"/>
            <a:ext cx="3977640" cy="5638800"/>
          </a:xfrm>
          <a:solidFill>
            <a:schemeClr val="bg1">
              <a:lumMod val="85000"/>
              <a:lumOff val="15000"/>
            </a:schemeClr>
          </a:solidFill>
        </p:spPr>
        <p:txBody>
          <a:bodyPr>
            <a:normAutofit/>
          </a:bodyPr>
          <a:lstStyle>
            <a:lvl1pPr marL="0" indent="0" algn="ctr" latinLnBrk="1">
              <a:buNone/>
              <a:defRPr lang="ko-KR" sz="2400"/>
            </a:lvl1pPr>
            <a:lvl2pPr marL="457200" indent="0" latinLnBrk="1">
              <a:buNone/>
              <a:defRPr lang="ko-KR" sz="2800"/>
            </a:lvl2pPr>
            <a:lvl3pPr marL="914400" indent="0" latinLnBrk="1">
              <a:buNone/>
              <a:defRPr lang="ko-KR" sz="2400"/>
            </a:lvl3pPr>
            <a:lvl4pPr marL="1371600" indent="0" latinLnBrk="1">
              <a:buNone/>
              <a:defRPr lang="ko-KR" sz="2000"/>
            </a:lvl4pPr>
            <a:lvl5pPr marL="1828800" indent="0" latinLnBrk="1">
              <a:buNone/>
              <a:defRPr lang="ko-KR" sz="2000"/>
            </a:lvl5pPr>
            <a:lvl6pPr marL="2286000" indent="0" latinLnBrk="1">
              <a:buNone/>
              <a:defRPr lang="ko-KR" sz="2000"/>
            </a:lvl6pPr>
            <a:lvl7pPr marL="2743200" indent="0" latinLnBrk="1">
              <a:buNone/>
              <a:defRPr lang="ko-KR" sz="2000"/>
            </a:lvl7pPr>
            <a:lvl8pPr marL="3200400" indent="0" latinLnBrk="1">
              <a:buNone/>
              <a:defRPr lang="ko-KR" sz="2000"/>
            </a:lvl8pPr>
            <a:lvl9pPr marL="3657600" indent="0" latinLnBrk="1">
              <a:buNone/>
              <a:defRPr lang="ko-KR"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43523" y="1600200"/>
            <a:ext cx="3124200" cy="2438400"/>
          </a:xfrm>
        </p:spPr>
        <p:txBody>
          <a:bodyPr anchor="b">
            <a:normAutofit/>
          </a:bodyPr>
          <a:lstStyle>
            <a:lvl1pPr algn="l" latinLnBrk="1">
              <a:lnSpc>
                <a:spcPct val="85000"/>
              </a:lnSpc>
              <a:defRPr lang="ko-KR" sz="3200" b="0" baseline="0">
                <a:solidFill>
                  <a:schemeClr val="accent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43523" y="4191000"/>
            <a:ext cx="3124200" cy="1828800"/>
          </a:xfrm>
        </p:spPr>
        <p:txBody>
          <a:bodyPr>
            <a:normAutofit/>
          </a:bodyPr>
          <a:lstStyle>
            <a:lvl1pPr marL="0" indent="0" latinLnBrk="1">
              <a:lnSpc>
                <a:spcPct val="110000"/>
              </a:lnSpc>
              <a:spcBef>
                <a:spcPts val="1200"/>
              </a:spcBef>
              <a:buNone/>
              <a:defRPr lang="ko-KR" sz="1800"/>
            </a:lvl1pPr>
            <a:lvl2pPr marL="457200" indent="0" latinLnBrk="1">
              <a:buNone/>
              <a:defRPr lang="ko-KR" sz="1200"/>
            </a:lvl2pPr>
            <a:lvl3pPr marL="914400" indent="0" latinLnBrk="1">
              <a:buNone/>
              <a:defRPr lang="ko-KR" sz="1000"/>
            </a:lvl3pPr>
            <a:lvl4pPr marL="1371600" indent="0" latinLnBrk="1">
              <a:buNone/>
              <a:defRPr lang="ko-KR" sz="900"/>
            </a:lvl4pPr>
            <a:lvl5pPr marL="1828800" indent="0" latinLnBrk="1">
              <a:buNone/>
              <a:defRPr lang="ko-KR" sz="900"/>
            </a:lvl5pPr>
            <a:lvl6pPr marL="2286000" indent="0" latinLnBrk="1">
              <a:buNone/>
              <a:defRPr lang="ko-KR" sz="900"/>
            </a:lvl6pPr>
            <a:lvl7pPr marL="2743200" indent="0" latinLnBrk="1">
              <a:buNone/>
              <a:defRPr lang="ko-KR" sz="900"/>
            </a:lvl7pPr>
            <a:lvl8pPr marL="3200400" indent="0" latinLnBrk="1">
              <a:buNone/>
              <a:defRPr lang="ko-KR" sz="900"/>
            </a:lvl8pPr>
            <a:lvl9pPr marL="3657600" indent="0" latinLnBrk="1">
              <a:buNone/>
              <a:defRPr lang="ko-KR" sz="900"/>
            </a:lvl9pPr>
          </a:lstStyle>
          <a:p>
            <a:pPr lvl="0" latinLnBrk="1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그림 개체 틀 2"/>
          <p:cNvSpPr>
            <a:spLocks noGrp="1"/>
          </p:cNvSpPr>
          <p:nvPr>
            <p:ph type="pic" idx="10"/>
          </p:nvPr>
        </p:nvSpPr>
        <p:spPr>
          <a:xfrm>
            <a:off x="4109756" y="609600"/>
            <a:ext cx="3977640" cy="5638800"/>
          </a:xfrm>
          <a:solidFill>
            <a:schemeClr val="bg1">
              <a:lumMod val="85000"/>
              <a:lumOff val="15000"/>
            </a:schemeClr>
          </a:solidFill>
        </p:spPr>
        <p:txBody>
          <a:bodyPr>
            <a:normAutofit/>
          </a:bodyPr>
          <a:lstStyle>
            <a:lvl1pPr marL="0" indent="0" algn="ctr" latinLnBrk="1">
              <a:buNone/>
              <a:defRPr lang="ko-KR" sz="2400"/>
            </a:lvl1pPr>
            <a:lvl2pPr marL="457200" indent="0" latinLnBrk="1">
              <a:buNone/>
              <a:defRPr lang="ko-KR" sz="2800"/>
            </a:lvl2pPr>
            <a:lvl3pPr marL="914400" indent="0" latinLnBrk="1">
              <a:buNone/>
              <a:defRPr lang="ko-KR" sz="2400"/>
            </a:lvl3pPr>
            <a:lvl4pPr marL="1371600" indent="0" latinLnBrk="1">
              <a:buNone/>
              <a:defRPr lang="ko-KR" sz="2000"/>
            </a:lvl4pPr>
            <a:lvl5pPr marL="1828800" indent="0" latinLnBrk="1">
              <a:buNone/>
              <a:defRPr lang="ko-KR" sz="2000"/>
            </a:lvl5pPr>
            <a:lvl6pPr marL="2286000" indent="0" latinLnBrk="1">
              <a:buNone/>
              <a:defRPr lang="ko-KR" sz="2000"/>
            </a:lvl6pPr>
            <a:lvl7pPr marL="2743200" indent="0" latinLnBrk="1">
              <a:buNone/>
              <a:defRPr lang="ko-KR" sz="2000"/>
            </a:lvl7pPr>
            <a:lvl8pPr marL="3200400" indent="0" latinLnBrk="1">
              <a:buNone/>
              <a:defRPr lang="ko-KR" sz="2000"/>
            </a:lvl8pPr>
            <a:lvl9pPr marL="3657600" indent="0" latinLnBrk="1">
              <a:buNone/>
              <a:defRPr lang="ko-KR"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atinLnBrk="1"/>
            <a:fld id="{03F41C87-7AD9-4845-A077-840E4A0F3F06}" type="datetimeFigureOut">
              <a:rPr lang="ko-KR" altLang="en-US"/>
              <a:pPr latinLnBrk="1"/>
              <a:t>2017-07-09</a:t>
            </a:fld>
            <a:endParaRPr lang="ko-KR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A013F82-EE5E-44EE-A61D-E31C6657F26F}" type="slidenum">
              <a:rPr/>
              <a:pPr latinLnBrk="1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714154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오른쪽 그림 2개(캡션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105592" y="609600"/>
            <a:ext cx="3977640" cy="5638800"/>
          </a:xfrm>
          <a:solidFill>
            <a:schemeClr val="bg1">
              <a:lumMod val="85000"/>
              <a:lumOff val="15000"/>
            </a:schemeClr>
          </a:solidFill>
        </p:spPr>
        <p:txBody>
          <a:bodyPr>
            <a:normAutofit/>
          </a:bodyPr>
          <a:lstStyle>
            <a:lvl1pPr marL="0" indent="0" algn="ctr" latinLnBrk="1">
              <a:buNone/>
              <a:defRPr lang="ko-KR" sz="2400"/>
            </a:lvl1pPr>
            <a:lvl2pPr marL="457200" indent="0" latinLnBrk="1">
              <a:buNone/>
              <a:defRPr lang="ko-KR" sz="2800"/>
            </a:lvl2pPr>
            <a:lvl3pPr marL="914400" indent="0" latinLnBrk="1">
              <a:buNone/>
              <a:defRPr lang="ko-KR" sz="2400"/>
            </a:lvl3pPr>
            <a:lvl4pPr marL="1371600" indent="0" latinLnBrk="1">
              <a:buNone/>
              <a:defRPr lang="ko-KR" sz="2000"/>
            </a:lvl4pPr>
            <a:lvl5pPr marL="1828800" indent="0" latinLnBrk="1">
              <a:buNone/>
              <a:defRPr lang="ko-KR" sz="2000"/>
            </a:lvl5pPr>
            <a:lvl6pPr marL="2286000" indent="0" latinLnBrk="1">
              <a:buNone/>
              <a:defRPr lang="ko-KR" sz="2000"/>
            </a:lvl6pPr>
            <a:lvl7pPr marL="2743200" indent="0" latinLnBrk="1">
              <a:buNone/>
              <a:defRPr lang="ko-KR" sz="2000"/>
            </a:lvl7pPr>
            <a:lvl8pPr marL="3200400" indent="0" latinLnBrk="1">
              <a:buNone/>
              <a:defRPr lang="ko-KR" sz="2000"/>
            </a:lvl8pPr>
            <a:lvl9pPr marL="3657600" indent="0" latinLnBrk="1">
              <a:buNone/>
              <a:defRPr lang="ko-KR"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3550" y="1600200"/>
            <a:ext cx="3124200" cy="2438400"/>
          </a:xfrm>
        </p:spPr>
        <p:txBody>
          <a:bodyPr anchor="b">
            <a:normAutofit/>
          </a:bodyPr>
          <a:lstStyle>
            <a:lvl1pPr algn="l" latinLnBrk="1">
              <a:lnSpc>
                <a:spcPct val="85000"/>
              </a:lnSpc>
              <a:defRPr lang="ko-KR" sz="3200" b="0" baseline="0">
                <a:solidFill>
                  <a:schemeClr val="accent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3550" y="4191000"/>
            <a:ext cx="3124200" cy="1828800"/>
          </a:xfrm>
        </p:spPr>
        <p:txBody>
          <a:bodyPr>
            <a:normAutofit/>
          </a:bodyPr>
          <a:lstStyle>
            <a:lvl1pPr marL="0" indent="0" latinLnBrk="1">
              <a:lnSpc>
                <a:spcPct val="110000"/>
              </a:lnSpc>
              <a:spcBef>
                <a:spcPts val="1200"/>
              </a:spcBef>
              <a:buNone/>
              <a:defRPr lang="ko-KR" sz="1800"/>
            </a:lvl1pPr>
            <a:lvl2pPr marL="457200" indent="0" latinLnBrk="1">
              <a:buNone/>
              <a:defRPr lang="ko-KR" sz="1200"/>
            </a:lvl2pPr>
            <a:lvl3pPr marL="914400" indent="0" latinLnBrk="1">
              <a:buNone/>
              <a:defRPr lang="ko-KR" sz="1000"/>
            </a:lvl3pPr>
            <a:lvl4pPr marL="1371600" indent="0" latinLnBrk="1">
              <a:buNone/>
              <a:defRPr lang="ko-KR" sz="900"/>
            </a:lvl4pPr>
            <a:lvl5pPr marL="1828800" indent="0" latinLnBrk="1">
              <a:buNone/>
              <a:defRPr lang="ko-KR" sz="900"/>
            </a:lvl5pPr>
            <a:lvl6pPr marL="2286000" indent="0" latinLnBrk="1">
              <a:buNone/>
              <a:defRPr lang="ko-KR" sz="900"/>
            </a:lvl6pPr>
            <a:lvl7pPr marL="2743200" indent="0" latinLnBrk="1">
              <a:buNone/>
              <a:defRPr lang="ko-KR" sz="900"/>
            </a:lvl7pPr>
            <a:lvl8pPr marL="3200400" indent="0" latinLnBrk="1">
              <a:buNone/>
              <a:defRPr lang="ko-KR" sz="900"/>
            </a:lvl8pPr>
            <a:lvl9pPr marL="3657600" indent="0" latinLnBrk="1">
              <a:buNone/>
              <a:defRPr lang="ko-KR" sz="900"/>
            </a:lvl9pPr>
          </a:lstStyle>
          <a:p>
            <a:pPr lvl="0" latinLnBrk="1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그림 개체 틀 2"/>
          <p:cNvSpPr>
            <a:spLocks noGrp="1"/>
          </p:cNvSpPr>
          <p:nvPr>
            <p:ph type="pic" idx="10"/>
          </p:nvPr>
        </p:nvSpPr>
        <p:spPr>
          <a:xfrm>
            <a:off x="8211185" y="609600"/>
            <a:ext cx="3977640" cy="5638800"/>
          </a:xfrm>
          <a:solidFill>
            <a:schemeClr val="bg1">
              <a:lumMod val="85000"/>
              <a:lumOff val="15000"/>
            </a:schemeClr>
          </a:solidFill>
        </p:spPr>
        <p:txBody>
          <a:bodyPr>
            <a:normAutofit/>
          </a:bodyPr>
          <a:lstStyle>
            <a:lvl1pPr marL="0" indent="0" algn="ctr" latinLnBrk="1">
              <a:buNone/>
              <a:defRPr lang="ko-KR" sz="2400"/>
            </a:lvl1pPr>
            <a:lvl2pPr marL="457200" indent="0" latinLnBrk="1">
              <a:buNone/>
              <a:defRPr lang="ko-KR" sz="2800"/>
            </a:lvl2pPr>
            <a:lvl3pPr marL="914400" indent="0" latinLnBrk="1">
              <a:buNone/>
              <a:defRPr lang="ko-KR" sz="2400"/>
            </a:lvl3pPr>
            <a:lvl4pPr marL="1371600" indent="0" latinLnBrk="1">
              <a:buNone/>
              <a:defRPr lang="ko-KR" sz="2000"/>
            </a:lvl4pPr>
            <a:lvl5pPr marL="1828800" indent="0" latinLnBrk="1">
              <a:buNone/>
              <a:defRPr lang="ko-KR" sz="2000"/>
            </a:lvl5pPr>
            <a:lvl6pPr marL="2286000" indent="0" latinLnBrk="1">
              <a:buNone/>
              <a:defRPr lang="ko-KR" sz="2000"/>
            </a:lvl6pPr>
            <a:lvl7pPr marL="2743200" indent="0" latinLnBrk="1">
              <a:buNone/>
              <a:defRPr lang="ko-KR" sz="2000"/>
            </a:lvl7pPr>
            <a:lvl8pPr marL="3200400" indent="0" latinLnBrk="1">
              <a:buNone/>
              <a:defRPr lang="ko-KR" sz="2000"/>
            </a:lvl8pPr>
            <a:lvl9pPr marL="3657600" indent="0" latinLnBrk="1">
              <a:buNone/>
              <a:defRPr lang="ko-KR"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atinLnBrk="1"/>
            <a:fld id="{03F41C87-7AD9-4845-A077-840E4A0F3F06}" type="datetimeFigureOut">
              <a:rPr lang="ko-KR" altLang="en-US"/>
              <a:pPr latinLnBrk="1"/>
              <a:t>2017-07-09</a:t>
            </a:fld>
            <a:endParaRPr lang="ko-KR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A013F82-EE5E-44EE-A61D-E31C6657F26F}" type="slidenum">
              <a:rPr/>
              <a:pPr latinLnBrk="1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376885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113212" y="609600"/>
            <a:ext cx="8075613" cy="5638800"/>
          </a:xfrm>
          <a:solidFill>
            <a:schemeClr val="bg1">
              <a:lumMod val="85000"/>
              <a:lumOff val="15000"/>
            </a:schemeClr>
          </a:solidFill>
        </p:spPr>
        <p:txBody>
          <a:bodyPr>
            <a:normAutofit/>
          </a:bodyPr>
          <a:lstStyle>
            <a:lvl1pPr marL="0" indent="0" algn="ctr" latinLnBrk="1">
              <a:buNone/>
              <a:defRPr lang="ko-KR" sz="2400"/>
            </a:lvl1pPr>
            <a:lvl2pPr marL="457200" indent="0" latinLnBrk="1">
              <a:buNone/>
              <a:defRPr lang="ko-KR" sz="2800"/>
            </a:lvl2pPr>
            <a:lvl3pPr marL="914400" indent="0" latinLnBrk="1">
              <a:buNone/>
              <a:defRPr lang="ko-KR" sz="2400"/>
            </a:lvl3pPr>
            <a:lvl4pPr marL="1371600" indent="0" latinLnBrk="1">
              <a:buNone/>
              <a:defRPr lang="ko-KR" sz="2000"/>
            </a:lvl4pPr>
            <a:lvl5pPr marL="1828800" indent="0" latinLnBrk="1">
              <a:buNone/>
              <a:defRPr lang="ko-KR" sz="2000"/>
            </a:lvl5pPr>
            <a:lvl6pPr marL="2286000" indent="0" latinLnBrk="1">
              <a:buNone/>
              <a:defRPr lang="ko-KR" sz="2000"/>
            </a:lvl6pPr>
            <a:lvl7pPr marL="2743200" indent="0" latinLnBrk="1">
              <a:buNone/>
              <a:defRPr lang="ko-KR" sz="2000"/>
            </a:lvl7pPr>
            <a:lvl8pPr marL="3200400" indent="0" latinLnBrk="1">
              <a:buNone/>
              <a:defRPr lang="ko-KR" sz="2000"/>
            </a:lvl8pPr>
            <a:lvl9pPr marL="3657600" indent="0" latinLnBrk="1">
              <a:buNone/>
              <a:defRPr lang="ko-KR"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/>
          </a:p>
        </p:txBody>
      </p:sp>
      <p:sp>
        <p:nvSpPr>
          <p:cNvPr id="5" name="그림 개체 틀 2"/>
          <p:cNvSpPr>
            <a:spLocks noGrp="1"/>
          </p:cNvSpPr>
          <p:nvPr>
            <p:ph type="pic" idx="10"/>
          </p:nvPr>
        </p:nvSpPr>
        <p:spPr>
          <a:xfrm>
            <a:off x="0" y="609600"/>
            <a:ext cx="3977640" cy="5638800"/>
          </a:xfrm>
          <a:solidFill>
            <a:schemeClr val="bg1">
              <a:lumMod val="85000"/>
              <a:lumOff val="15000"/>
            </a:schemeClr>
          </a:solidFill>
        </p:spPr>
        <p:txBody>
          <a:bodyPr>
            <a:normAutofit/>
          </a:bodyPr>
          <a:lstStyle>
            <a:lvl1pPr marL="0" indent="0" algn="ctr" latinLnBrk="1">
              <a:buNone/>
              <a:defRPr lang="ko-KR" sz="2400"/>
            </a:lvl1pPr>
            <a:lvl2pPr marL="457200" indent="0" latinLnBrk="1">
              <a:buNone/>
              <a:defRPr lang="ko-KR" sz="2800"/>
            </a:lvl2pPr>
            <a:lvl3pPr marL="914400" indent="0" latinLnBrk="1">
              <a:buNone/>
              <a:defRPr lang="ko-KR" sz="2400"/>
            </a:lvl3pPr>
            <a:lvl4pPr marL="1371600" indent="0" latinLnBrk="1">
              <a:buNone/>
              <a:defRPr lang="ko-KR" sz="2000"/>
            </a:lvl4pPr>
            <a:lvl5pPr marL="1828800" indent="0" latinLnBrk="1">
              <a:buNone/>
              <a:defRPr lang="ko-KR" sz="2000"/>
            </a:lvl5pPr>
            <a:lvl6pPr marL="2286000" indent="0" latinLnBrk="1">
              <a:buNone/>
              <a:defRPr lang="ko-KR" sz="2000"/>
            </a:lvl6pPr>
            <a:lvl7pPr marL="2743200" indent="0" latinLnBrk="1">
              <a:buNone/>
              <a:defRPr lang="ko-KR" sz="2000"/>
            </a:lvl7pPr>
            <a:lvl8pPr marL="3200400" indent="0" latinLnBrk="1">
              <a:buNone/>
              <a:defRPr lang="ko-KR" sz="2000"/>
            </a:lvl8pPr>
            <a:lvl9pPr marL="3657600" indent="0" latinLnBrk="1">
              <a:buNone/>
              <a:defRPr lang="ko-KR"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atinLnBrk="1"/>
            <a:fld id="{03F41C87-7AD9-4845-A077-840E4A0F3F06}" type="datetimeFigureOut">
              <a:rPr lang="ko-KR" altLang="en-US"/>
              <a:pPr latinLnBrk="1"/>
              <a:t>2017-07-09</a:t>
            </a:fld>
            <a:endParaRPr 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A013F82-EE5E-44EE-A61D-E31C6657F26F}" type="slidenum">
              <a:rPr/>
              <a:pPr latinLnBrk="1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79211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대체 그림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0" y="609600"/>
            <a:ext cx="8075613" cy="5638800"/>
          </a:xfrm>
          <a:solidFill>
            <a:schemeClr val="bg1">
              <a:lumMod val="85000"/>
              <a:lumOff val="15000"/>
            </a:schemeClr>
          </a:solidFill>
        </p:spPr>
        <p:txBody>
          <a:bodyPr>
            <a:normAutofit/>
          </a:bodyPr>
          <a:lstStyle>
            <a:lvl1pPr marL="0" indent="0" algn="ctr" latinLnBrk="1">
              <a:buNone/>
              <a:defRPr lang="ko-KR" sz="2400"/>
            </a:lvl1pPr>
            <a:lvl2pPr marL="457200" indent="0" latinLnBrk="1">
              <a:buNone/>
              <a:defRPr lang="ko-KR" sz="2800"/>
            </a:lvl2pPr>
            <a:lvl3pPr marL="914400" indent="0" latinLnBrk="1">
              <a:buNone/>
              <a:defRPr lang="ko-KR" sz="2400"/>
            </a:lvl3pPr>
            <a:lvl4pPr marL="1371600" indent="0" latinLnBrk="1">
              <a:buNone/>
              <a:defRPr lang="ko-KR" sz="2000"/>
            </a:lvl4pPr>
            <a:lvl5pPr marL="1828800" indent="0" latinLnBrk="1">
              <a:buNone/>
              <a:defRPr lang="ko-KR" sz="2000"/>
            </a:lvl5pPr>
            <a:lvl6pPr marL="2286000" indent="0" latinLnBrk="1">
              <a:buNone/>
              <a:defRPr lang="ko-KR" sz="2000"/>
            </a:lvl6pPr>
            <a:lvl7pPr marL="2743200" indent="0" latinLnBrk="1">
              <a:buNone/>
              <a:defRPr lang="ko-KR" sz="2000"/>
            </a:lvl7pPr>
            <a:lvl8pPr marL="3200400" indent="0" latinLnBrk="1">
              <a:buNone/>
              <a:defRPr lang="ko-KR" sz="2000"/>
            </a:lvl8pPr>
            <a:lvl9pPr marL="3657600" indent="0" latinLnBrk="1">
              <a:buNone/>
              <a:defRPr lang="ko-KR"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/>
          </a:p>
        </p:txBody>
      </p:sp>
      <p:sp>
        <p:nvSpPr>
          <p:cNvPr id="5" name="그림 개체 틀 2"/>
          <p:cNvSpPr>
            <a:spLocks noGrp="1"/>
          </p:cNvSpPr>
          <p:nvPr>
            <p:ph type="pic" idx="10"/>
          </p:nvPr>
        </p:nvSpPr>
        <p:spPr>
          <a:xfrm>
            <a:off x="8211185" y="609600"/>
            <a:ext cx="3977640" cy="5638800"/>
          </a:xfrm>
          <a:solidFill>
            <a:schemeClr val="bg1">
              <a:lumMod val="85000"/>
              <a:lumOff val="15000"/>
            </a:schemeClr>
          </a:solidFill>
        </p:spPr>
        <p:txBody>
          <a:bodyPr>
            <a:normAutofit/>
          </a:bodyPr>
          <a:lstStyle>
            <a:lvl1pPr marL="0" indent="0" algn="ctr" latinLnBrk="1">
              <a:buNone/>
              <a:defRPr lang="ko-KR" sz="2400"/>
            </a:lvl1pPr>
            <a:lvl2pPr marL="457200" indent="0" latinLnBrk="1">
              <a:buNone/>
              <a:defRPr lang="ko-KR" sz="2800"/>
            </a:lvl2pPr>
            <a:lvl3pPr marL="914400" indent="0" latinLnBrk="1">
              <a:buNone/>
              <a:defRPr lang="ko-KR" sz="2400"/>
            </a:lvl3pPr>
            <a:lvl4pPr marL="1371600" indent="0" latinLnBrk="1">
              <a:buNone/>
              <a:defRPr lang="ko-KR" sz="2000"/>
            </a:lvl4pPr>
            <a:lvl5pPr marL="1828800" indent="0" latinLnBrk="1">
              <a:buNone/>
              <a:defRPr lang="ko-KR" sz="2000"/>
            </a:lvl5pPr>
            <a:lvl6pPr marL="2286000" indent="0" latinLnBrk="1">
              <a:buNone/>
              <a:defRPr lang="ko-KR" sz="2000"/>
            </a:lvl6pPr>
            <a:lvl7pPr marL="2743200" indent="0" latinLnBrk="1">
              <a:buNone/>
              <a:defRPr lang="ko-KR" sz="2000"/>
            </a:lvl7pPr>
            <a:lvl8pPr marL="3200400" indent="0" latinLnBrk="1">
              <a:buNone/>
              <a:defRPr lang="ko-KR" sz="2000"/>
            </a:lvl8pPr>
            <a:lvl9pPr marL="3657600" indent="0" latinLnBrk="1">
              <a:buNone/>
              <a:defRPr lang="ko-KR"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atinLnBrk="1"/>
            <a:fld id="{03F41C87-7AD9-4845-A077-840E4A0F3F06}" type="datetimeFigureOut">
              <a:rPr lang="ko-KR" altLang="en-US"/>
              <a:pPr latinLnBrk="1"/>
              <a:t>2017-07-09</a:t>
            </a:fld>
            <a:endParaRPr 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A013F82-EE5E-44EE-A61D-E31C6657F26F}" type="slidenum">
              <a:rPr/>
              <a:pPr latinLnBrk="1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218208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" y="609600"/>
            <a:ext cx="8075611" cy="5638800"/>
          </a:xfrm>
          <a:solidFill>
            <a:schemeClr val="bg1">
              <a:lumMod val="85000"/>
              <a:lumOff val="15000"/>
            </a:schemeClr>
          </a:solidFill>
        </p:spPr>
        <p:txBody>
          <a:bodyPr>
            <a:normAutofit/>
          </a:bodyPr>
          <a:lstStyle>
            <a:lvl1pPr marL="0" indent="0" algn="ctr" latinLnBrk="1">
              <a:buNone/>
              <a:defRPr lang="ko-KR" sz="2400"/>
            </a:lvl1pPr>
            <a:lvl2pPr marL="457200" indent="0" latinLnBrk="1">
              <a:buNone/>
              <a:defRPr lang="ko-KR" sz="2800"/>
            </a:lvl2pPr>
            <a:lvl3pPr marL="914400" indent="0" latinLnBrk="1">
              <a:buNone/>
              <a:defRPr lang="ko-KR" sz="2400"/>
            </a:lvl3pPr>
            <a:lvl4pPr marL="1371600" indent="0" latinLnBrk="1">
              <a:buNone/>
              <a:defRPr lang="ko-KR" sz="2000"/>
            </a:lvl4pPr>
            <a:lvl5pPr marL="1828800" indent="0" latinLnBrk="1">
              <a:buNone/>
              <a:defRPr lang="ko-KR" sz="2000"/>
            </a:lvl5pPr>
            <a:lvl6pPr marL="2286000" indent="0" latinLnBrk="1">
              <a:buNone/>
              <a:defRPr lang="ko-KR" sz="2000"/>
            </a:lvl6pPr>
            <a:lvl7pPr marL="2743200" indent="0" latinLnBrk="1">
              <a:buNone/>
              <a:defRPr lang="ko-KR" sz="2000"/>
            </a:lvl7pPr>
            <a:lvl8pPr marL="3200400" indent="0" latinLnBrk="1">
              <a:buNone/>
              <a:defRPr lang="ko-KR" sz="2000"/>
            </a:lvl8pPr>
            <a:lvl9pPr marL="3657600" indent="0" latinLnBrk="1">
              <a:buNone/>
              <a:defRPr lang="ko-KR"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/>
          </a:p>
        </p:txBody>
      </p:sp>
      <p:sp>
        <p:nvSpPr>
          <p:cNvPr id="5" name="그림 개체 틀 2"/>
          <p:cNvSpPr>
            <a:spLocks noGrp="1"/>
          </p:cNvSpPr>
          <p:nvPr>
            <p:ph type="pic" idx="10"/>
          </p:nvPr>
        </p:nvSpPr>
        <p:spPr>
          <a:xfrm>
            <a:off x="8211185" y="609600"/>
            <a:ext cx="3977640" cy="2743200"/>
          </a:xfrm>
          <a:solidFill>
            <a:schemeClr val="bg1">
              <a:lumMod val="85000"/>
              <a:lumOff val="15000"/>
            </a:schemeClr>
          </a:solidFill>
        </p:spPr>
        <p:txBody>
          <a:bodyPr>
            <a:normAutofit/>
          </a:bodyPr>
          <a:lstStyle>
            <a:lvl1pPr marL="0" indent="0" algn="ctr" latinLnBrk="1">
              <a:buNone/>
              <a:defRPr lang="ko-KR" sz="2400"/>
            </a:lvl1pPr>
            <a:lvl2pPr marL="457200" indent="0" latinLnBrk="1">
              <a:buNone/>
              <a:defRPr lang="ko-KR" sz="2800"/>
            </a:lvl2pPr>
            <a:lvl3pPr marL="914400" indent="0" latinLnBrk="1">
              <a:buNone/>
              <a:defRPr lang="ko-KR" sz="2400"/>
            </a:lvl3pPr>
            <a:lvl4pPr marL="1371600" indent="0" latinLnBrk="1">
              <a:buNone/>
              <a:defRPr lang="ko-KR" sz="2000"/>
            </a:lvl4pPr>
            <a:lvl5pPr marL="1828800" indent="0" latinLnBrk="1">
              <a:buNone/>
              <a:defRPr lang="ko-KR" sz="2000"/>
            </a:lvl5pPr>
            <a:lvl6pPr marL="2286000" indent="0" latinLnBrk="1">
              <a:buNone/>
              <a:defRPr lang="ko-KR" sz="2000"/>
            </a:lvl6pPr>
            <a:lvl7pPr marL="2743200" indent="0" latinLnBrk="1">
              <a:buNone/>
              <a:defRPr lang="ko-KR" sz="2000"/>
            </a:lvl7pPr>
            <a:lvl8pPr marL="3200400" indent="0" latinLnBrk="1">
              <a:buNone/>
              <a:defRPr lang="ko-KR" sz="2000"/>
            </a:lvl8pPr>
            <a:lvl9pPr marL="3657600" indent="0" latinLnBrk="1">
              <a:buNone/>
              <a:defRPr lang="ko-KR"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/>
          </a:p>
        </p:txBody>
      </p:sp>
      <p:sp>
        <p:nvSpPr>
          <p:cNvPr id="7" name="그림 개체 틀 2"/>
          <p:cNvSpPr>
            <a:spLocks noGrp="1"/>
          </p:cNvSpPr>
          <p:nvPr>
            <p:ph type="pic" idx="12"/>
          </p:nvPr>
        </p:nvSpPr>
        <p:spPr>
          <a:xfrm>
            <a:off x="8211185" y="3505200"/>
            <a:ext cx="3977640" cy="2743200"/>
          </a:xfrm>
          <a:solidFill>
            <a:schemeClr val="bg1">
              <a:lumMod val="85000"/>
              <a:lumOff val="15000"/>
            </a:schemeClr>
          </a:solidFill>
        </p:spPr>
        <p:txBody>
          <a:bodyPr>
            <a:normAutofit/>
          </a:bodyPr>
          <a:lstStyle>
            <a:lvl1pPr marL="0" indent="0" algn="ctr" latinLnBrk="1">
              <a:buNone/>
              <a:defRPr lang="ko-KR" sz="2400"/>
            </a:lvl1pPr>
            <a:lvl2pPr marL="457200" indent="0" latinLnBrk="1">
              <a:buNone/>
              <a:defRPr lang="ko-KR" sz="2800"/>
            </a:lvl2pPr>
            <a:lvl3pPr marL="914400" indent="0" latinLnBrk="1">
              <a:buNone/>
              <a:defRPr lang="ko-KR" sz="2400"/>
            </a:lvl3pPr>
            <a:lvl4pPr marL="1371600" indent="0" latinLnBrk="1">
              <a:buNone/>
              <a:defRPr lang="ko-KR" sz="2000"/>
            </a:lvl4pPr>
            <a:lvl5pPr marL="1828800" indent="0" latinLnBrk="1">
              <a:buNone/>
              <a:defRPr lang="ko-KR" sz="2000"/>
            </a:lvl5pPr>
            <a:lvl6pPr marL="2286000" indent="0" latinLnBrk="1">
              <a:buNone/>
              <a:defRPr lang="ko-KR" sz="2000"/>
            </a:lvl6pPr>
            <a:lvl7pPr marL="2743200" indent="0" latinLnBrk="1">
              <a:buNone/>
              <a:defRPr lang="ko-KR" sz="2000"/>
            </a:lvl7pPr>
            <a:lvl8pPr marL="3200400" indent="0" latinLnBrk="1">
              <a:buNone/>
              <a:defRPr lang="ko-KR" sz="2000"/>
            </a:lvl8pPr>
            <a:lvl9pPr marL="3657600" indent="0" latinLnBrk="1">
              <a:buNone/>
              <a:defRPr lang="ko-KR"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 latinLnBrk="1"/>
            <a:fld id="{03F41C87-7AD9-4845-A077-840E4A0F3F06}" type="datetimeFigureOut">
              <a:rPr lang="ko-KR" altLang="en-US"/>
              <a:pPr latinLnBrk="1"/>
              <a:t>2017-07-09</a:t>
            </a:fld>
            <a:endParaRPr 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A013F82-EE5E-44EE-A61D-E31C6657F26F}" type="slidenum">
              <a:rPr/>
              <a:pPr latinLnBrk="1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900842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대체 그림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113214" y="609600"/>
            <a:ext cx="8075611" cy="5638800"/>
          </a:xfrm>
          <a:solidFill>
            <a:schemeClr val="bg1">
              <a:lumMod val="85000"/>
              <a:lumOff val="15000"/>
            </a:schemeClr>
          </a:solidFill>
        </p:spPr>
        <p:txBody>
          <a:bodyPr>
            <a:normAutofit/>
          </a:bodyPr>
          <a:lstStyle>
            <a:lvl1pPr marL="0" indent="0" algn="ctr" latinLnBrk="1">
              <a:buNone/>
              <a:defRPr lang="ko-KR" sz="2400"/>
            </a:lvl1pPr>
            <a:lvl2pPr marL="457200" indent="0" latinLnBrk="1">
              <a:buNone/>
              <a:defRPr lang="ko-KR" sz="2800"/>
            </a:lvl2pPr>
            <a:lvl3pPr marL="914400" indent="0" latinLnBrk="1">
              <a:buNone/>
              <a:defRPr lang="ko-KR" sz="2400"/>
            </a:lvl3pPr>
            <a:lvl4pPr marL="1371600" indent="0" latinLnBrk="1">
              <a:buNone/>
              <a:defRPr lang="ko-KR" sz="2000"/>
            </a:lvl4pPr>
            <a:lvl5pPr marL="1828800" indent="0" latinLnBrk="1">
              <a:buNone/>
              <a:defRPr lang="ko-KR" sz="2000"/>
            </a:lvl5pPr>
            <a:lvl6pPr marL="2286000" indent="0" latinLnBrk="1">
              <a:buNone/>
              <a:defRPr lang="ko-KR" sz="2000"/>
            </a:lvl6pPr>
            <a:lvl7pPr marL="2743200" indent="0" latinLnBrk="1">
              <a:buNone/>
              <a:defRPr lang="ko-KR" sz="2000"/>
            </a:lvl7pPr>
            <a:lvl8pPr marL="3200400" indent="0" latinLnBrk="1">
              <a:buNone/>
              <a:defRPr lang="ko-KR" sz="2000"/>
            </a:lvl8pPr>
            <a:lvl9pPr marL="3657600" indent="0" latinLnBrk="1">
              <a:buNone/>
              <a:defRPr lang="ko-KR"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/>
          </a:p>
        </p:txBody>
      </p:sp>
      <p:sp>
        <p:nvSpPr>
          <p:cNvPr id="5" name="그림 개체 틀 2"/>
          <p:cNvSpPr>
            <a:spLocks noGrp="1"/>
          </p:cNvSpPr>
          <p:nvPr>
            <p:ph type="pic" idx="10"/>
          </p:nvPr>
        </p:nvSpPr>
        <p:spPr>
          <a:xfrm>
            <a:off x="0" y="609600"/>
            <a:ext cx="3977640" cy="2743200"/>
          </a:xfrm>
          <a:solidFill>
            <a:schemeClr val="bg1">
              <a:lumMod val="85000"/>
              <a:lumOff val="15000"/>
            </a:schemeClr>
          </a:solidFill>
        </p:spPr>
        <p:txBody>
          <a:bodyPr>
            <a:normAutofit/>
          </a:bodyPr>
          <a:lstStyle>
            <a:lvl1pPr marL="0" indent="0" algn="ctr" latinLnBrk="1">
              <a:buNone/>
              <a:defRPr lang="ko-KR" sz="2400"/>
            </a:lvl1pPr>
            <a:lvl2pPr marL="457200" indent="0" latinLnBrk="1">
              <a:buNone/>
              <a:defRPr lang="ko-KR" sz="2800"/>
            </a:lvl2pPr>
            <a:lvl3pPr marL="914400" indent="0" latinLnBrk="1">
              <a:buNone/>
              <a:defRPr lang="ko-KR" sz="2400"/>
            </a:lvl3pPr>
            <a:lvl4pPr marL="1371600" indent="0" latinLnBrk="1">
              <a:buNone/>
              <a:defRPr lang="ko-KR" sz="2000"/>
            </a:lvl4pPr>
            <a:lvl5pPr marL="1828800" indent="0" latinLnBrk="1">
              <a:buNone/>
              <a:defRPr lang="ko-KR" sz="2000"/>
            </a:lvl5pPr>
            <a:lvl6pPr marL="2286000" indent="0" latinLnBrk="1">
              <a:buNone/>
              <a:defRPr lang="ko-KR" sz="2000"/>
            </a:lvl6pPr>
            <a:lvl7pPr marL="2743200" indent="0" latinLnBrk="1">
              <a:buNone/>
              <a:defRPr lang="ko-KR" sz="2000"/>
            </a:lvl7pPr>
            <a:lvl8pPr marL="3200400" indent="0" latinLnBrk="1">
              <a:buNone/>
              <a:defRPr lang="ko-KR" sz="2000"/>
            </a:lvl8pPr>
            <a:lvl9pPr marL="3657600" indent="0" latinLnBrk="1">
              <a:buNone/>
              <a:defRPr lang="ko-KR"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/>
          </a:p>
        </p:txBody>
      </p:sp>
      <p:sp>
        <p:nvSpPr>
          <p:cNvPr id="7" name="그림 개체 틀 2"/>
          <p:cNvSpPr>
            <a:spLocks noGrp="1"/>
          </p:cNvSpPr>
          <p:nvPr>
            <p:ph type="pic" idx="12"/>
          </p:nvPr>
        </p:nvSpPr>
        <p:spPr>
          <a:xfrm>
            <a:off x="0" y="3505200"/>
            <a:ext cx="3977640" cy="2743200"/>
          </a:xfrm>
          <a:solidFill>
            <a:schemeClr val="bg1">
              <a:lumMod val="85000"/>
              <a:lumOff val="15000"/>
            </a:schemeClr>
          </a:solidFill>
        </p:spPr>
        <p:txBody>
          <a:bodyPr>
            <a:normAutofit/>
          </a:bodyPr>
          <a:lstStyle>
            <a:lvl1pPr marL="0" indent="0" algn="ctr" latinLnBrk="1">
              <a:buNone/>
              <a:defRPr lang="ko-KR" sz="2400"/>
            </a:lvl1pPr>
            <a:lvl2pPr marL="457200" indent="0" latinLnBrk="1">
              <a:buNone/>
              <a:defRPr lang="ko-KR" sz="2800"/>
            </a:lvl2pPr>
            <a:lvl3pPr marL="914400" indent="0" latinLnBrk="1">
              <a:buNone/>
              <a:defRPr lang="ko-KR" sz="2400"/>
            </a:lvl3pPr>
            <a:lvl4pPr marL="1371600" indent="0" latinLnBrk="1">
              <a:buNone/>
              <a:defRPr lang="ko-KR" sz="2000"/>
            </a:lvl4pPr>
            <a:lvl5pPr marL="1828800" indent="0" latinLnBrk="1">
              <a:buNone/>
              <a:defRPr lang="ko-KR" sz="2000"/>
            </a:lvl5pPr>
            <a:lvl6pPr marL="2286000" indent="0" latinLnBrk="1">
              <a:buNone/>
              <a:defRPr lang="ko-KR" sz="2000"/>
            </a:lvl6pPr>
            <a:lvl7pPr marL="2743200" indent="0" latinLnBrk="1">
              <a:buNone/>
              <a:defRPr lang="ko-KR" sz="2000"/>
            </a:lvl7pPr>
            <a:lvl8pPr marL="3200400" indent="0" latinLnBrk="1">
              <a:buNone/>
              <a:defRPr lang="ko-KR" sz="2000"/>
            </a:lvl8pPr>
            <a:lvl9pPr marL="3657600" indent="0" latinLnBrk="1">
              <a:buNone/>
              <a:defRPr lang="ko-KR"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 latinLnBrk="1"/>
            <a:fld id="{03F41C87-7AD9-4845-A077-840E4A0F3F06}" type="datetimeFigureOut">
              <a:rPr lang="ko-KR" altLang="en-US"/>
              <a:pPr latinLnBrk="1"/>
              <a:t>2017-07-09</a:t>
            </a:fld>
            <a:endParaRPr 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2A013F82-EE5E-44EE-A61D-E31C6657F26F}" type="slidenum">
              <a:rPr/>
              <a:pPr latinLnBrk="1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348559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5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그림 개체 틀 2"/>
          <p:cNvSpPr>
            <a:spLocks noGrp="1"/>
          </p:cNvSpPr>
          <p:nvPr>
            <p:ph type="pic" idx="13"/>
          </p:nvPr>
        </p:nvSpPr>
        <p:spPr>
          <a:xfrm>
            <a:off x="0" y="609600"/>
            <a:ext cx="3977640" cy="2743200"/>
          </a:xfrm>
          <a:solidFill>
            <a:schemeClr val="bg1">
              <a:lumMod val="85000"/>
              <a:lumOff val="15000"/>
            </a:schemeClr>
          </a:solidFill>
        </p:spPr>
        <p:txBody>
          <a:bodyPr>
            <a:normAutofit/>
          </a:bodyPr>
          <a:lstStyle>
            <a:lvl1pPr marL="0" indent="0" algn="ctr" latinLnBrk="1">
              <a:buNone/>
              <a:defRPr lang="ko-KR" sz="2400"/>
            </a:lvl1pPr>
            <a:lvl2pPr marL="457200" indent="0" latinLnBrk="1">
              <a:buNone/>
              <a:defRPr lang="ko-KR" sz="2800"/>
            </a:lvl2pPr>
            <a:lvl3pPr marL="914400" indent="0" latinLnBrk="1">
              <a:buNone/>
              <a:defRPr lang="ko-KR" sz="2400"/>
            </a:lvl3pPr>
            <a:lvl4pPr marL="1371600" indent="0" latinLnBrk="1">
              <a:buNone/>
              <a:defRPr lang="ko-KR" sz="2000"/>
            </a:lvl4pPr>
            <a:lvl5pPr marL="1828800" indent="0" latinLnBrk="1">
              <a:buNone/>
              <a:defRPr lang="ko-KR" sz="2000"/>
            </a:lvl5pPr>
            <a:lvl6pPr marL="2286000" indent="0" latinLnBrk="1">
              <a:buNone/>
              <a:defRPr lang="ko-KR" sz="2000"/>
            </a:lvl6pPr>
            <a:lvl7pPr marL="2743200" indent="0" latinLnBrk="1">
              <a:buNone/>
              <a:defRPr lang="ko-KR" sz="2000"/>
            </a:lvl7pPr>
            <a:lvl8pPr marL="3200400" indent="0" latinLnBrk="1">
              <a:buNone/>
              <a:defRPr lang="ko-KR" sz="2000"/>
            </a:lvl8pPr>
            <a:lvl9pPr marL="3657600" indent="0" latinLnBrk="1">
              <a:buNone/>
              <a:defRPr lang="ko-KR"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/>
          </a:p>
        </p:txBody>
      </p:sp>
      <p:sp>
        <p:nvSpPr>
          <p:cNvPr id="9" name="그림 개체 틀 2"/>
          <p:cNvSpPr>
            <a:spLocks noGrp="1"/>
          </p:cNvSpPr>
          <p:nvPr>
            <p:ph type="pic" idx="14"/>
          </p:nvPr>
        </p:nvSpPr>
        <p:spPr>
          <a:xfrm>
            <a:off x="0" y="3505200"/>
            <a:ext cx="3977640" cy="2743200"/>
          </a:xfrm>
          <a:solidFill>
            <a:schemeClr val="bg1">
              <a:lumMod val="85000"/>
              <a:lumOff val="15000"/>
            </a:schemeClr>
          </a:solidFill>
        </p:spPr>
        <p:txBody>
          <a:bodyPr>
            <a:normAutofit/>
          </a:bodyPr>
          <a:lstStyle>
            <a:lvl1pPr marL="0" indent="0" algn="ctr" latinLnBrk="1">
              <a:buNone/>
              <a:defRPr lang="ko-KR" sz="2400"/>
            </a:lvl1pPr>
            <a:lvl2pPr marL="457200" indent="0" latinLnBrk="1">
              <a:buNone/>
              <a:defRPr lang="ko-KR" sz="2800"/>
            </a:lvl2pPr>
            <a:lvl3pPr marL="914400" indent="0" latinLnBrk="1">
              <a:buNone/>
              <a:defRPr lang="ko-KR" sz="2400"/>
            </a:lvl3pPr>
            <a:lvl4pPr marL="1371600" indent="0" latinLnBrk="1">
              <a:buNone/>
              <a:defRPr lang="ko-KR" sz="2000"/>
            </a:lvl4pPr>
            <a:lvl5pPr marL="1828800" indent="0" latinLnBrk="1">
              <a:buNone/>
              <a:defRPr lang="ko-KR" sz="2000"/>
            </a:lvl5pPr>
            <a:lvl6pPr marL="2286000" indent="0" latinLnBrk="1">
              <a:buNone/>
              <a:defRPr lang="ko-KR" sz="2000"/>
            </a:lvl6pPr>
            <a:lvl7pPr marL="2743200" indent="0" latinLnBrk="1">
              <a:buNone/>
              <a:defRPr lang="ko-KR" sz="2000"/>
            </a:lvl7pPr>
            <a:lvl8pPr marL="3200400" indent="0" latinLnBrk="1">
              <a:buNone/>
              <a:defRPr lang="ko-KR" sz="2000"/>
            </a:lvl8pPr>
            <a:lvl9pPr marL="3657600" indent="0" latinLnBrk="1">
              <a:buNone/>
              <a:defRPr lang="ko-KR"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105592" y="609600"/>
            <a:ext cx="3977640" cy="5638800"/>
          </a:xfrm>
          <a:solidFill>
            <a:schemeClr val="bg1">
              <a:lumMod val="85000"/>
              <a:lumOff val="15000"/>
            </a:schemeClr>
          </a:solidFill>
        </p:spPr>
        <p:txBody>
          <a:bodyPr>
            <a:normAutofit/>
          </a:bodyPr>
          <a:lstStyle>
            <a:lvl1pPr marL="0" indent="0" algn="ctr" latinLnBrk="1">
              <a:buNone/>
              <a:defRPr lang="ko-KR" sz="2400"/>
            </a:lvl1pPr>
            <a:lvl2pPr marL="457200" indent="0" latinLnBrk="1">
              <a:buNone/>
              <a:defRPr lang="ko-KR" sz="2800"/>
            </a:lvl2pPr>
            <a:lvl3pPr marL="914400" indent="0" latinLnBrk="1">
              <a:buNone/>
              <a:defRPr lang="ko-KR" sz="2400"/>
            </a:lvl3pPr>
            <a:lvl4pPr marL="1371600" indent="0" latinLnBrk="1">
              <a:buNone/>
              <a:defRPr lang="ko-KR" sz="2000"/>
            </a:lvl4pPr>
            <a:lvl5pPr marL="1828800" indent="0" latinLnBrk="1">
              <a:buNone/>
              <a:defRPr lang="ko-KR" sz="2000"/>
            </a:lvl5pPr>
            <a:lvl6pPr marL="2286000" indent="0" latinLnBrk="1">
              <a:buNone/>
              <a:defRPr lang="ko-KR" sz="2000"/>
            </a:lvl6pPr>
            <a:lvl7pPr marL="2743200" indent="0" latinLnBrk="1">
              <a:buNone/>
              <a:defRPr lang="ko-KR" sz="2000"/>
            </a:lvl7pPr>
            <a:lvl8pPr marL="3200400" indent="0" latinLnBrk="1">
              <a:buNone/>
              <a:defRPr lang="ko-KR" sz="2000"/>
            </a:lvl8pPr>
            <a:lvl9pPr marL="3657600" indent="0" latinLnBrk="1">
              <a:buNone/>
              <a:defRPr lang="ko-KR"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/>
          </a:p>
        </p:txBody>
      </p:sp>
      <p:sp>
        <p:nvSpPr>
          <p:cNvPr id="5" name="그림 개체 틀 2"/>
          <p:cNvSpPr>
            <a:spLocks noGrp="1"/>
          </p:cNvSpPr>
          <p:nvPr>
            <p:ph type="pic" idx="10"/>
          </p:nvPr>
        </p:nvSpPr>
        <p:spPr>
          <a:xfrm>
            <a:off x="8211185" y="609600"/>
            <a:ext cx="3977640" cy="2743200"/>
          </a:xfrm>
          <a:solidFill>
            <a:schemeClr val="bg1">
              <a:lumMod val="85000"/>
              <a:lumOff val="15000"/>
            </a:schemeClr>
          </a:solidFill>
        </p:spPr>
        <p:txBody>
          <a:bodyPr>
            <a:normAutofit/>
          </a:bodyPr>
          <a:lstStyle>
            <a:lvl1pPr marL="0" indent="0" algn="ctr" latinLnBrk="1">
              <a:buNone/>
              <a:defRPr lang="ko-KR" sz="2400"/>
            </a:lvl1pPr>
            <a:lvl2pPr marL="457200" indent="0" latinLnBrk="1">
              <a:buNone/>
              <a:defRPr lang="ko-KR" sz="2800"/>
            </a:lvl2pPr>
            <a:lvl3pPr marL="914400" indent="0" latinLnBrk="1">
              <a:buNone/>
              <a:defRPr lang="ko-KR" sz="2400"/>
            </a:lvl3pPr>
            <a:lvl4pPr marL="1371600" indent="0" latinLnBrk="1">
              <a:buNone/>
              <a:defRPr lang="ko-KR" sz="2000"/>
            </a:lvl4pPr>
            <a:lvl5pPr marL="1828800" indent="0" latinLnBrk="1">
              <a:buNone/>
              <a:defRPr lang="ko-KR" sz="2000"/>
            </a:lvl5pPr>
            <a:lvl6pPr marL="2286000" indent="0" latinLnBrk="1">
              <a:buNone/>
              <a:defRPr lang="ko-KR" sz="2000"/>
            </a:lvl6pPr>
            <a:lvl7pPr marL="2743200" indent="0" latinLnBrk="1">
              <a:buNone/>
              <a:defRPr lang="ko-KR" sz="2000"/>
            </a:lvl7pPr>
            <a:lvl8pPr marL="3200400" indent="0" latinLnBrk="1">
              <a:buNone/>
              <a:defRPr lang="ko-KR" sz="2000"/>
            </a:lvl8pPr>
            <a:lvl9pPr marL="3657600" indent="0" latinLnBrk="1">
              <a:buNone/>
              <a:defRPr lang="ko-KR"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/>
          </a:p>
        </p:txBody>
      </p:sp>
      <p:sp>
        <p:nvSpPr>
          <p:cNvPr id="7" name="그림 개체 틀 2"/>
          <p:cNvSpPr>
            <a:spLocks noGrp="1"/>
          </p:cNvSpPr>
          <p:nvPr>
            <p:ph type="pic" idx="12"/>
          </p:nvPr>
        </p:nvSpPr>
        <p:spPr>
          <a:xfrm>
            <a:off x="8211185" y="3505200"/>
            <a:ext cx="3977640" cy="2743200"/>
          </a:xfrm>
          <a:solidFill>
            <a:schemeClr val="bg1">
              <a:lumMod val="85000"/>
              <a:lumOff val="15000"/>
            </a:schemeClr>
          </a:solidFill>
        </p:spPr>
        <p:txBody>
          <a:bodyPr>
            <a:normAutofit/>
          </a:bodyPr>
          <a:lstStyle>
            <a:lvl1pPr marL="0" indent="0" algn="ctr" latinLnBrk="1">
              <a:buNone/>
              <a:defRPr lang="ko-KR" sz="2400"/>
            </a:lvl1pPr>
            <a:lvl2pPr marL="457200" indent="0" latinLnBrk="1">
              <a:buNone/>
              <a:defRPr lang="ko-KR" sz="2800"/>
            </a:lvl2pPr>
            <a:lvl3pPr marL="914400" indent="0" latinLnBrk="1">
              <a:buNone/>
              <a:defRPr lang="ko-KR" sz="2400"/>
            </a:lvl3pPr>
            <a:lvl4pPr marL="1371600" indent="0" latinLnBrk="1">
              <a:buNone/>
              <a:defRPr lang="ko-KR" sz="2000"/>
            </a:lvl4pPr>
            <a:lvl5pPr marL="1828800" indent="0" latinLnBrk="1">
              <a:buNone/>
              <a:defRPr lang="ko-KR" sz="2000"/>
            </a:lvl5pPr>
            <a:lvl6pPr marL="2286000" indent="0" latinLnBrk="1">
              <a:buNone/>
              <a:defRPr lang="ko-KR" sz="2000"/>
            </a:lvl6pPr>
            <a:lvl7pPr marL="2743200" indent="0" latinLnBrk="1">
              <a:buNone/>
              <a:defRPr lang="ko-KR" sz="2000"/>
            </a:lvl7pPr>
            <a:lvl8pPr marL="3200400" indent="0" latinLnBrk="1">
              <a:buNone/>
              <a:defRPr lang="ko-KR" sz="2000"/>
            </a:lvl8pPr>
            <a:lvl9pPr marL="3657600" indent="0" latinLnBrk="1">
              <a:buNone/>
              <a:defRPr lang="ko-KR"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 latinLnBrk="1"/>
            <a:fld id="{03F41C87-7AD9-4845-A077-840E4A0F3F06}" type="datetimeFigureOut">
              <a:rPr lang="ko-KR" altLang="en-US"/>
              <a:pPr latinLnBrk="1"/>
              <a:t>2017-07-09</a:t>
            </a:fld>
            <a:endParaRPr 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A013F82-EE5E-44EE-A61D-E31C6657F26F}" type="slidenum">
              <a:rPr/>
              <a:pPr latinLnBrk="1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916662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1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-64" y="609600"/>
            <a:ext cx="12188952" cy="5638800"/>
          </a:xfrm>
          <a:solidFill>
            <a:schemeClr val="bg1">
              <a:lumMod val="85000"/>
              <a:lumOff val="15000"/>
            </a:schemeClr>
          </a:solidFill>
        </p:spPr>
        <p:txBody>
          <a:bodyPr>
            <a:normAutofit/>
          </a:bodyPr>
          <a:lstStyle>
            <a:lvl1pPr marL="0" indent="0" algn="ctr" latinLnBrk="1">
              <a:buNone/>
              <a:defRPr lang="ko-KR" sz="2400"/>
            </a:lvl1pPr>
            <a:lvl2pPr marL="457200" indent="0" latinLnBrk="1">
              <a:buNone/>
              <a:defRPr lang="ko-KR" sz="2800"/>
            </a:lvl2pPr>
            <a:lvl3pPr marL="914400" indent="0" latinLnBrk="1">
              <a:buNone/>
              <a:defRPr lang="ko-KR" sz="2400"/>
            </a:lvl3pPr>
            <a:lvl4pPr marL="1371600" indent="0" latinLnBrk="1">
              <a:buNone/>
              <a:defRPr lang="ko-KR" sz="2000"/>
            </a:lvl4pPr>
            <a:lvl5pPr marL="1828800" indent="0" latinLnBrk="1">
              <a:buNone/>
              <a:defRPr lang="ko-KR" sz="2000"/>
            </a:lvl5pPr>
            <a:lvl6pPr marL="2286000" indent="0" latinLnBrk="1">
              <a:buNone/>
              <a:defRPr lang="ko-KR" sz="2000"/>
            </a:lvl6pPr>
            <a:lvl7pPr marL="2743200" indent="0" latinLnBrk="1">
              <a:buNone/>
              <a:defRPr lang="ko-KR" sz="2000"/>
            </a:lvl7pPr>
            <a:lvl8pPr marL="3200400" indent="0" latinLnBrk="1">
              <a:buNone/>
              <a:defRPr lang="ko-KR" sz="2000"/>
            </a:lvl8pPr>
            <a:lvl9pPr marL="3657600" indent="0" latinLnBrk="1">
              <a:buNone/>
              <a:defRPr lang="ko-KR"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atinLnBrk="1"/>
            <a:fld id="{03F41C87-7AD9-4845-A077-840E4A0F3F06}" type="datetimeFigureOut">
              <a:rPr lang="ko-KR" altLang="en-US"/>
              <a:pPr latinLnBrk="1"/>
              <a:t>2017-07-09</a:t>
            </a:fld>
            <a:endParaRPr 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 latinLnBrk="1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735785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 세로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그림 개체 틀 8"/>
          <p:cNvSpPr>
            <a:spLocks noGrp="1"/>
          </p:cNvSpPr>
          <p:nvPr>
            <p:ph type="pic" sz="quarter" idx="10"/>
          </p:nvPr>
        </p:nvSpPr>
        <p:spPr>
          <a:xfrm>
            <a:off x="0" y="609600"/>
            <a:ext cx="7008813" cy="5638800"/>
          </a:xfrm>
          <a:solidFill>
            <a:schemeClr val="bg1">
              <a:lumMod val="85000"/>
              <a:lumOff val="15000"/>
            </a:schemeClr>
          </a:solidFill>
        </p:spPr>
        <p:txBody>
          <a:bodyPr>
            <a:normAutofit/>
          </a:bodyPr>
          <a:lstStyle>
            <a:lvl1pPr marL="0" indent="0" algn="ctr" latinLnBrk="1">
              <a:buNone/>
              <a:defRPr lang="ko-KR" sz="2800"/>
            </a:lvl1pPr>
          </a:lstStyle>
          <a:p>
            <a:r>
              <a:rPr lang="ko-KR" altLang="en-US" smtClean="0"/>
              <a:t>그림을 추가하려면 아이콘을 클릭하십시오</a:t>
            </a:r>
            <a:endParaRPr lang="ko-KR"/>
          </a:p>
        </p:txBody>
      </p: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7237411" y="1600200"/>
            <a:ext cx="4343402" cy="3733800"/>
          </a:xfrm>
        </p:spPr>
        <p:txBody>
          <a:bodyPr anchor="t">
            <a:normAutofit/>
          </a:bodyPr>
          <a:lstStyle>
            <a:lvl1pPr latinLnBrk="1">
              <a:lnSpc>
                <a:spcPct val="85000"/>
              </a:lnSpc>
              <a:defRPr lang="ko-KR" sz="6600">
                <a:solidFill>
                  <a:schemeClr val="tx1"/>
                </a:solidFill>
              </a:defRPr>
            </a:lvl1pPr>
          </a:lstStyle>
          <a:p>
            <a:r>
              <a:rPr lang="ko-KR"/>
              <a:t>이름을 입력하려면 클릭하세요</a:t>
            </a: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7237411" y="5562600"/>
            <a:ext cx="4343401" cy="762000"/>
          </a:xfrm>
        </p:spPr>
        <p:txBody>
          <a:bodyPr anchor="b">
            <a:normAutofit/>
          </a:bodyPr>
          <a:lstStyle>
            <a:lvl1pPr marL="0" indent="0" algn="l" latinLnBrk="1">
              <a:lnSpc>
                <a:spcPct val="110000"/>
              </a:lnSpc>
              <a:spcBef>
                <a:spcPts val="0"/>
              </a:spcBef>
              <a:buNone/>
              <a:defRPr lang="ko-KR" sz="1800" cap="none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1" hasCustomPrompt="1"/>
          </p:nvPr>
        </p:nvSpPr>
        <p:spPr>
          <a:xfrm>
            <a:off x="7237411" y="533400"/>
            <a:ext cx="4343402" cy="838200"/>
          </a:xfrm>
        </p:spPr>
        <p:txBody>
          <a:bodyPr anchor="ctr">
            <a:noAutofit/>
          </a:bodyPr>
          <a:lstStyle>
            <a:lvl1pPr marL="0" indent="0" algn="l" latinLnBrk="1">
              <a:lnSpc>
                <a:spcPct val="85000"/>
              </a:lnSpc>
              <a:spcBef>
                <a:spcPts val="0"/>
              </a:spcBef>
              <a:buNone/>
              <a:defRPr lang="ko-KR" sz="4800" b="0" baseline="0">
                <a:solidFill>
                  <a:schemeClr val="accent2"/>
                </a:solidFill>
              </a:defRPr>
            </a:lvl1pPr>
            <a:lvl2pPr marL="0" indent="0" algn="r" latinLnBrk="1">
              <a:buNone/>
              <a:defRPr lang="ko-KR" sz="5400" b="0" baseline="0">
                <a:solidFill>
                  <a:schemeClr val="bg1"/>
                </a:solidFill>
              </a:defRPr>
            </a:lvl2pPr>
            <a:lvl3pPr marL="0" indent="0" algn="r" latinLnBrk="1">
              <a:buNone/>
              <a:defRPr lang="ko-KR" sz="5400" b="0" baseline="0">
                <a:solidFill>
                  <a:schemeClr val="bg1"/>
                </a:solidFill>
              </a:defRPr>
            </a:lvl3pPr>
            <a:lvl4pPr marL="0" indent="0" algn="r" latinLnBrk="1">
              <a:buNone/>
              <a:defRPr lang="ko-KR" sz="5400" b="0" baseline="0">
                <a:solidFill>
                  <a:schemeClr val="bg1"/>
                </a:solidFill>
              </a:defRPr>
            </a:lvl4pPr>
            <a:lvl5pPr marL="0" indent="0" algn="r" latinLnBrk="1">
              <a:buNone/>
              <a:defRPr lang="ko-KR" sz="5400" b="0" baseline="0">
                <a:solidFill>
                  <a:schemeClr val="bg1"/>
                </a:solidFill>
              </a:defRPr>
            </a:lvl5pPr>
          </a:lstStyle>
          <a:p>
            <a:pPr lvl="0" latinLnBrk="1"/>
            <a:r>
              <a:rPr lang="ko-KR"/>
              <a:t>연도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atinLnBrk="1"/>
            <a:fld id="{03F41C87-7AD9-4845-A077-840E4A0F3F06}" type="datetimeFigureOut">
              <a:rPr lang="ko-KR" altLang="en-US"/>
              <a:pPr latinLnBrk="1"/>
              <a:t>2017-07-09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A013F82-EE5E-44EE-A61D-E31C6657F26F}" type="slidenum">
              <a:rPr/>
              <a:pPr latinLnBrk="1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287267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5pPr latinLnBrk="1">
              <a:defRPr lang="ko-KR"/>
            </a:lvl5pPr>
            <a:lvl6pPr latinLnBrk="1">
              <a:defRPr lang="ko-KR"/>
            </a:lvl6pPr>
            <a:lvl7pPr latinLnBrk="1">
              <a:defRPr lang="ko-KR"/>
            </a:lvl7pPr>
            <a:lvl8pPr latinLnBrk="1">
              <a:defRPr lang="ko-KR"/>
            </a:lvl8pPr>
            <a:lvl9pPr latinLnBrk="1">
              <a:defRPr lang="ko-KR"/>
            </a:lvl9pPr>
          </a:lstStyle>
          <a:p>
            <a:pPr lvl="0" latinLnBrk="1"/>
            <a:r>
              <a:rPr lang="ko-KR" altLang="en-US" smtClean="0"/>
              <a:t>마스터 텍스트 스타일 편집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ko-KR" altLang="en-US"/>
              <a:t>2017-07-09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2414" y="2514600"/>
            <a:ext cx="9144000" cy="2895600"/>
          </a:xfrm>
        </p:spPr>
        <p:txBody>
          <a:bodyPr anchor="b">
            <a:normAutofit/>
          </a:bodyPr>
          <a:lstStyle>
            <a:lvl1pPr algn="l" latinLnBrk="1">
              <a:defRPr lang="ko-KR" sz="4800" b="0" cap="none" baseline="0"/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22413" y="1257300"/>
            <a:ext cx="9144000" cy="1143000"/>
          </a:xfrm>
        </p:spPr>
        <p:txBody>
          <a:bodyPr anchor="t">
            <a:normAutofit/>
          </a:bodyPr>
          <a:lstStyle>
            <a:lvl1pPr marL="0" indent="0" latinLnBrk="1">
              <a:lnSpc>
                <a:spcPct val="85000"/>
              </a:lnSpc>
              <a:spcBef>
                <a:spcPts val="0"/>
              </a:spcBef>
              <a:buNone/>
              <a:defRPr lang="ko-KR" sz="2400" cap="none" baseline="0">
                <a:solidFill>
                  <a:schemeClr val="accent2"/>
                </a:solidFill>
              </a:defRPr>
            </a:lvl1pPr>
            <a:lvl2pPr marL="457200" indent="0" latinLnBrk="1">
              <a:buNone/>
              <a:defRPr lang="ko-KR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1">
              <a:buNone/>
              <a:defRPr lang="ko-KR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latinLnBrk="1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ko-KR" altLang="en-US"/>
              <a:t>2017-07-09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2" cy="12192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522412" y="1828800"/>
            <a:ext cx="4419599" cy="4419600"/>
          </a:xfrm>
        </p:spPr>
        <p:txBody>
          <a:bodyPr>
            <a:normAutofit/>
          </a:bodyPr>
          <a:lstStyle>
            <a:lvl1pPr latinLnBrk="1">
              <a:defRPr lang="ko-KR" sz="2400"/>
            </a:lvl1pPr>
            <a:lvl2pPr latinLnBrk="1">
              <a:defRPr lang="ko-KR" sz="2000"/>
            </a:lvl2pPr>
            <a:lvl3pPr latinLnBrk="1">
              <a:defRPr lang="ko-KR" sz="1800"/>
            </a:lvl3pPr>
            <a:lvl4pPr latinLnBrk="1">
              <a:defRPr lang="ko-KR" sz="1600"/>
            </a:lvl4pPr>
            <a:lvl5pPr latinLnBrk="1">
              <a:defRPr lang="ko-KR" sz="1600"/>
            </a:lvl5pPr>
            <a:lvl6pPr latinLnBrk="1">
              <a:defRPr lang="ko-KR" sz="1600"/>
            </a:lvl6pPr>
            <a:lvl7pPr latinLnBrk="1">
              <a:defRPr lang="ko-KR" sz="1600"/>
            </a:lvl7pPr>
            <a:lvl8pPr latinLnBrk="1">
              <a:defRPr lang="ko-KR" sz="1600"/>
            </a:lvl8pPr>
            <a:lvl9pPr latinLnBrk="1">
              <a:defRPr lang="ko-KR" sz="1600"/>
            </a:lvl9pPr>
          </a:lstStyle>
          <a:p>
            <a:pPr lvl="0" latinLnBrk="1"/>
            <a:r>
              <a:rPr lang="ko-KR" altLang="en-US" smtClean="0"/>
              <a:t>마스터 텍스트 스타일 편집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46814" y="1828800"/>
            <a:ext cx="4419600" cy="4419600"/>
          </a:xfrm>
        </p:spPr>
        <p:txBody>
          <a:bodyPr>
            <a:normAutofit/>
          </a:bodyPr>
          <a:lstStyle>
            <a:lvl1pPr latinLnBrk="1">
              <a:defRPr lang="ko-KR" sz="2400"/>
            </a:lvl1pPr>
            <a:lvl2pPr latinLnBrk="1">
              <a:defRPr lang="ko-KR" sz="2000"/>
            </a:lvl2pPr>
            <a:lvl3pPr latinLnBrk="1">
              <a:defRPr lang="ko-KR" sz="1800"/>
            </a:lvl3pPr>
            <a:lvl4pPr latinLnBrk="1">
              <a:defRPr lang="ko-KR" sz="1600"/>
            </a:lvl4pPr>
            <a:lvl5pPr latinLnBrk="1">
              <a:defRPr lang="ko-KR" sz="1600"/>
            </a:lvl5pPr>
            <a:lvl6pPr latinLnBrk="1">
              <a:defRPr lang="ko-KR" sz="1600"/>
            </a:lvl6pPr>
            <a:lvl7pPr latinLnBrk="1">
              <a:defRPr lang="ko-KR" sz="1600"/>
            </a:lvl7pPr>
            <a:lvl8pPr latinLnBrk="1">
              <a:defRPr lang="ko-KR" sz="1600"/>
            </a:lvl8pPr>
            <a:lvl9pPr latinLnBrk="1">
              <a:defRPr lang="ko-KR" sz="1600"/>
            </a:lvl9pPr>
          </a:lstStyle>
          <a:p>
            <a:pPr lvl="0" latinLnBrk="1"/>
            <a:r>
              <a:rPr lang="ko-KR" altLang="en-US" smtClean="0"/>
              <a:t>마스터 텍스트 스타일 편집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ko-KR" altLang="en-US"/>
              <a:t>2017-07-09</a:t>
            </a:fld>
            <a:endParaRPr 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2" cy="1219200"/>
          </a:xfrm>
        </p:spPr>
        <p:txBody>
          <a:bodyPr/>
          <a:lstStyle>
            <a:lvl1pPr latinLnBrk="1">
              <a:defRPr lang="ko-KR"/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22412" y="1828800"/>
            <a:ext cx="4416552" cy="838200"/>
          </a:xfrm>
        </p:spPr>
        <p:txBody>
          <a:bodyPr anchor="ctr">
            <a:noAutofit/>
          </a:bodyPr>
          <a:lstStyle>
            <a:lvl1pPr marL="0" indent="0" latinLnBrk="1">
              <a:lnSpc>
                <a:spcPct val="85000"/>
              </a:lnSpc>
              <a:spcBef>
                <a:spcPts val="0"/>
              </a:spcBef>
              <a:buNone/>
              <a:defRPr lang="ko-KR" sz="2400" b="0" cap="none" baseline="0">
                <a:solidFill>
                  <a:schemeClr val="accent2"/>
                </a:solidFill>
              </a:defRPr>
            </a:lvl1pPr>
            <a:lvl2pPr marL="457200" indent="0" latinLnBrk="1">
              <a:buNone/>
              <a:defRPr lang="ko-KR" sz="2000" b="1"/>
            </a:lvl2pPr>
            <a:lvl3pPr marL="914400" indent="0" latinLnBrk="1">
              <a:buNone/>
              <a:defRPr lang="ko-KR" sz="1800" b="1"/>
            </a:lvl3pPr>
            <a:lvl4pPr marL="1371600" indent="0" latinLnBrk="1">
              <a:buNone/>
              <a:defRPr lang="ko-KR" sz="1600" b="1"/>
            </a:lvl4pPr>
            <a:lvl5pPr marL="1828800" indent="0" latinLnBrk="1">
              <a:buNone/>
              <a:defRPr lang="ko-KR" sz="1600" b="1"/>
            </a:lvl5pPr>
            <a:lvl6pPr marL="2286000" indent="0" latinLnBrk="1">
              <a:buNone/>
              <a:defRPr lang="ko-KR" sz="1600" b="1"/>
            </a:lvl6pPr>
            <a:lvl7pPr marL="2743200" indent="0" latinLnBrk="1">
              <a:buNone/>
              <a:defRPr lang="ko-KR" sz="1600" b="1"/>
            </a:lvl7pPr>
            <a:lvl8pPr marL="3200400" indent="0" latinLnBrk="1">
              <a:buNone/>
              <a:defRPr lang="ko-KR" sz="1600" b="1"/>
            </a:lvl8pPr>
            <a:lvl9pPr marL="3657600" indent="0" latinLnBrk="1">
              <a:buNone/>
              <a:defRPr lang="ko-KR" sz="1600" b="1"/>
            </a:lvl9pPr>
          </a:lstStyle>
          <a:p>
            <a:pPr lvl="0" latinLnBrk="1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522412" y="2743200"/>
            <a:ext cx="4416552" cy="3505200"/>
          </a:xfrm>
        </p:spPr>
        <p:txBody>
          <a:bodyPr>
            <a:normAutofit/>
          </a:bodyPr>
          <a:lstStyle>
            <a:lvl1pPr latinLnBrk="1">
              <a:defRPr lang="ko-KR" sz="2000"/>
            </a:lvl1pPr>
            <a:lvl2pPr latinLnBrk="1">
              <a:defRPr lang="ko-KR" sz="1800"/>
            </a:lvl2pPr>
            <a:lvl3pPr latinLnBrk="1">
              <a:defRPr lang="ko-KR" sz="1600"/>
            </a:lvl3pPr>
            <a:lvl4pPr latinLnBrk="1">
              <a:defRPr lang="ko-KR" sz="1400"/>
            </a:lvl4pPr>
            <a:lvl5pPr latinLnBrk="1">
              <a:defRPr lang="ko-KR" sz="1400"/>
            </a:lvl5pPr>
            <a:lvl6pPr latinLnBrk="1">
              <a:defRPr lang="ko-KR" sz="1400"/>
            </a:lvl6pPr>
            <a:lvl7pPr latinLnBrk="1">
              <a:defRPr lang="ko-KR" sz="1400"/>
            </a:lvl7pPr>
            <a:lvl8pPr latinLnBrk="1">
              <a:defRPr lang="ko-KR" sz="1400"/>
            </a:lvl8pPr>
            <a:lvl9pPr latinLnBrk="1">
              <a:defRPr lang="ko-KR" sz="1400"/>
            </a:lvl9pPr>
          </a:lstStyle>
          <a:p>
            <a:pPr lvl="0" latinLnBrk="1"/>
            <a:r>
              <a:rPr lang="ko-KR" altLang="en-US" smtClean="0"/>
              <a:t>마스터 텍스트 스타일 편집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249862" y="1828800"/>
            <a:ext cx="4416552" cy="838200"/>
          </a:xfrm>
        </p:spPr>
        <p:txBody>
          <a:bodyPr anchor="ctr">
            <a:noAutofit/>
          </a:bodyPr>
          <a:lstStyle>
            <a:lvl1pPr marL="0" indent="0" latinLnBrk="1">
              <a:lnSpc>
                <a:spcPct val="85000"/>
              </a:lnSpc>
              <a:spcBef>
                <a:spcPts val="0"/>
              </a:spcBef>
              <a:buNone/>
              <a:defRPr lang="ko-KR" sz="2400" b="0" cap="none" baseline="0">
                <a:solidFill>
                  <a:schemeClr val="accent2"/>
                </a:solidFill>
              </a:defRPr>
            </a:lvl1pPr>
            <a:lvl2pPr marL="457200" indent="0" latinLnBrk="1">
              <a:buNone/>
              <a:defRPr lang="ko-KR" sz="2000" b="1"/>
            </a:lvl2pPr>
            <a:lvl3pPr marL="914400" indent="0" latinLnBrk="1">
              <a:buNone/>
              <a:defRPr lang="ko-KR" sz="1800" b="1"/>
            </a:lvl3pPr>
            <a:lvl4pPr marL="1371600" indent="0" latinLnBrk="1">
              <a:buNone/>
              <a:defRPr lang="ko-KR" sz="1600" b="1"/>
            </a:lvl4pPr>
            <a:lvl5pPr marL="1828800" indent="0" latinLnBrk="1">
              <a:buNone/>
              <a:defRPr lang="ko-KR" sz="1600" b="1"/>
            </a:lvl5pPr>
            <a:lvl6pPr marL="2286000" indent="0" latinLnBrk="1">
              <a:buNone/>
              <a:defRPr lang="ko-KR" sz="1600" b="1"/>
            </a:lvl6pPr>
            <a:lvl7pPr marL="2743200" indent="0" latinLnBrk="1">
              <a:buNone/>
              <a:defRPr lang="ko-KR" sz="1600" b="1"/>
            </a:lvl7pPr>
            <a:lvl8pPr marL="3200400" indent="0" latinLnBrk="1">
              <a:buNone/>
              <a:defRPr lang="ko-KR" sz="1600" b="1"/>
            </a:lvl8pPr>
            <a:lvl9pPr marL="3657600" indent="0" latinLnBrk="1">
              <a:buNone/>
              <a:defRPr lang="ko-KR" sz="1600" b="1"/>
            </a:lvl9pPr>
          </a:lstStyle>
          <a:p>
            <a:pPr lvl="0" latinLnBrk="1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249862" y="2743200"/>
            <a:ext cx="4416552" cy="3505200"/>
          </a:xfrm>
        </p:spPr>
        <p:txBody>
          <a:bodyPr>
            <a:normAutofit/>
          </a:bodyPr>
          <a:lstStyle>
            <a:lvl1pPr latinLnBrk="1">
              <a:defRPr lang="ko-KR" sz="2000"/>
            </a:lvl1pPr>
            <a:lvl2pPr latinLnBrk="1">
              <a:defRPr lang="ko-KR" sz="1800"/>
            </a:lvl2pPr>
            <a:lvl3pPr latinLnBrk="1">
              <a:defRPr lang="ko-KR" sz="1600"/>
            </a:lvl3pPr>
            <a:lvl4pPr latinLnBrk="1">
              <a:defRPr lang="ko-KR" sz="1400"/>
            </a:lvl4pPr>
            <a:lvl5pPr latinLnBrk="1">
              <a:defRPr lang="ko-KR" sz="1400"/>
            </a:lvl5pPr>
            <a:lvl6pPr latinLnBrk="1">
              <a:defRPr lang="ko-KR" sz="1400"/>
            </a:lvl6pPr>
            <a:lvl7pPr latinLnBrk="1">
              <a:defRPr lang="ko-KR" sz="1400"/>
            </a:lvl7pPr>
            <a:lvl8pPr latinLnBrk="1">
              <a:defRPr lang="ko-KR" sz="1400"/>
            </a:lvl8pPr>
            <a:lvl9pPr latinLnBrk="1">
              <a:defRPr lang="ko-KR" sz="1400"/>
            </a:lvl9pPr>
          </a:lstStyle>
          <a:p>
            <a:pPr lvl="0" latinLnBrk="1"/>
            <a:r>
              <a:rPr lang="ko-KR" altLang="en-US" smtClean="0"/>
              <a:t>마스터 텍스트 스타일 편집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ko-KR" altLang="en-US"/>
              <a:t>2017-07-09</a:t>
            </a:fld>
            <a:endParaRPr 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ko-KR" altLang="en-US"/>
              <a:t>2017-07-09</a:t>
            </a:fld>
            <a:endParaRPr 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ko-KR" altLang="en-US"/>
              <a:t>2017-07-09</a:t>
            </a:fld>
            <a:endParaRPr 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내용(캡션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551613" y="762000"/>
            <a:ext cx="5029200" cy="2667000"/>
          </a:xfrm>
        </p:spPr>
        <p:txBody>
          <a:bodyPr anchor="b">
            <a:noAutofit/>
          </a:bodyPr>
          <a:lstStyle>
            <a:lvl1pPr algn="l" latinLnBrk="1">
              <a:lnSpc>
                <a:spcPct val="85000"/>
              </a:lnSpc>
              <a:defRPr lang="ko-KR" sz="3200" b="0">
                <a:solidFill>
                  <a:schemeClr val="accent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4795" y="609600"/>
            <a:ext cx="5473580" cy="5638800"/>
          </a:xfrm>
        </p:spPr>
        <p:txBody>
          <a:bodyPr>
            <a:normAutofit/>
          </a:bodyPr>
          <a:lstStyle>
            <a:lvl1pPr latinLnBrk="1">
              <a:defRPr lang="ko-KR" sz="2400"/>
            </a:lvl1pPr>
            <a:lvl2pPr latinLnBrk="1">
              <a:defRPr lang="ko-KR" sz="2000"/>
            </a:lvl2pPr>
            <a:lvl3pPr latinLnBrk="1">
              <a:defRPr lang="ko-KR" sz="1800"/>
            </a:lvl3pPr>
            <a:lvl4pPr latinLnBrk="1">
              <a:defRPr lang="ko-KR" sz="1600"/>
            </a:lvl4pPr>
            <a:lvl5pPr latinLnBrk="1">
              <a:defRPr lang="ko-KR" sz="1600"/>
            </a:lvl5pPr>
            <a:lvl6pPr latinLnBrk="1">
              <a:defRPr lang="ko-KR" sz="1600" baseline="0"/>
            </a:lvl6pPr>
            <a:lvl7pPr latinLnBrk="1">
              <a:defRPr lang="ko-KR" sz="1600" baseline="0"/>
            </a:lvl7pPr>
            <a:lvl8pPr latinLnBrk="1">
              <a:defRPr lang="ko-KR" sz="1600" baseline="0"/>
            </a:lvl8pPr>
            <a:lvl9pPr latinLnBrk="1">
              <a:defRPr lang="ko-KR" sz="1600" baseline="0"/>
            </a:lvl9pPr>
          </a:lstStyle>
          <a:p>
            <a:pPr lvl="0" latinLnBrk="1"/>
            <a:r>
              <a:rPr lang="ko-KR" altLang="en-US" smtClean="0"/>
              <a:t>마스터 텍스트 스타일 편집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551613" y="3581400"/>
            <a:ext cx="5029200" cy="2438400"/>
          </a:xfrm>
        </p:spPr>
        <p:txBody>
          <a:bodyPr>
            <a:normAutofit/>
          </a:bodyPr>
          <a:lstStyle>
            <a:lvl1pPr marL="0" indent="0" latinLnBrk="1">
              <a:lnSpc>
                <a:spcPct val="110000"/>
              </a:lnSpc>
              <a:spcBef>
                <a:spcPts val="1200"/>
              </a:spcBef>
              <a:buNone/>
              <a:defRPr lang="ko-KR" sz="1800"/>
            </a:lvl1pPr>
            <a:lvl2pPr marL="457200" indent="0" latinLnBrk="1">
              <a:buNone/>
              <a:defRPr lang="ko-KR" sz="1200"/>
            </a:lvl2pPr>
            <a:lvl3pPr marL="914400" indent="0" latinLnBrk="1">
              <a:buNone/>
              <a:defRPr lang="ko-KR" sz="1000"/>
            </a:lvl3pPr>
            <a:lvl4pPr marL="1371600" indent="0" latinLnBrk="1">
              <a:buNone/>
              <a:defRPr lang="ko-KR" sz="900"/>
            </a:lvl4pPr>
            <a:lvl5pPr marL="1828800" indent="0" latinLnBrk="1">
              <a:buNone/>
              <a:defRPr lang="ko-KR" sz="900"/>
            </a:lvl5pPr>
            <a:lvl6pPr marL="2286000" indent="0" latinLnBrk="1">
              <a:buNone/>
              <a:defRPr lang="ko-KR" sz="900"/>
            </a:lvl6pPr>
            <a:lvl7pPr marL="2743200" indent="0" latinLnBrk="1">
              <a:buNone/>
              <a:defRPr lang="ko-KR" sz="900"/>
            </a:lvl7pPr>
            <a:lvl8pPr marL="3200400" indent="0" latinLnBrk="1">
              <a:buNone/>
              <a:defRPr lang="ko-KR" sz="900"/>
            </a:lvl8pPr>
            <a:lvl9pPr marL="3657600" indent="0" latinLnBrk="1">
              <a:buNone/>
              <a:defRPr lang="ko-KR" sz="900"/>
            </a:lvl9pPr>
          </a:lstStyle>
          <a:p>
            <a:pPr lvl="0" latinLnBrk="1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ko-KR" altLang="en-US"/>
              <a:t>2017-07-09</a:t>
            </a:fld>
            <a:endParaRPr 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(캡션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-64" y="609600"/>
            <a:ext cx="6046533" cy="5638800"/>
          </a:xfrm>
          <a:solidFill>
            <a:schemeClr val="bg1">
              <a:lumMod val="85000"/>
              <a:lumOff val="15000"/>
            </a:schemeClr>
          </a:solidFill>
        </p:spPr>
        <p:txBody>
          <a:bodyPr>
            <a:normAutofit/>
          </a:bodyPr>
          <a:lstStyle>
            <a:lvl1pPr marL="0" indent="0" algn="ctr" latinLnBrk="1">
              <a:buNone/>
              <a:defRPr lang="ko-KR" sz="2400"/>
            </a:lvl1pPr>
            <a:lvl2pPr marL="457200" indent="0" latinLnBrk="1">
              <a:buNone/>
              <a:defRPr lang="ko-KR" sz="2800"/>
            </a:lvl2pPr>
            <a:lvl3pPr marL="914400" indent="0" latinLnBrk="1">
              <a:buNone/>
              <a:defRPr lang="ko-KR" sz="2400"/>
            </a:lvl3pPr>
            <a:lvl4pPr marL="1371600" indent="0" latinLnBrk="1">
              <a:buNone/>
              <a:defRPr lang="ko-KR" sz="2000"/>
            </a:lvl4pPr>
            <a:lvl5pPr marL="1828800" indent="0" latinLnBrk="1">
              <a:buNone/>
              <a:defRPr lang="ko-KR" sz="2000"/>
            </a:lvl5pPr>
            <a:lvl6pPr marL="2286000" indent="0" latinLnBrk="1">
              <a:buNone/>
              <a:defRPr lang="ko-KR" sz="2000"/>
            </a:lvl6pPr>
            <a:lvl7pPr marL="2743200" indent="0" latinLnBrk="1">
              <a:buNone/>
              <a:defRPr lang="ko-KR" sz="2000"/>
            </a:lvl7pPr>
            <a:lvl8pPr marL="3200400" indent="0" latinLnBrk="1">
              <a:buNone/>
              <a:defRPr lang="ko-KR" sz="2000"/>
            </a:lvl8pPr>
            <a:lvl9pPr marL="3657600" indent="0" latinLnBrk="1">
              <a:buNone/>
              <a:defRPr lang="ko-KR"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551614" y="762000"/>
            <a:ext cx="5029200" cy="2667000"/>
          </a:xfrm>
        </p:spPr>
        <p:txBody>
          <a:bodyPr anchor="b">
            <a:normAutofit/>
          </a:bodyPr>
          <a:lstStyle>
            <a:lvl1pPr algn="l" latinLnBrk="1">
              <a:lnSpc>
                <a:spcPct val="85000"/>
              </a:lnSpc>
              <a:defRPr lang="ko-KR" sz="3200" b="0" baseline="0">
                <a:solidFill>
                  <a:schemeClr val="accent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551614" y="3581400"/>
            <a:ext cx="5029200" cy="2438400"/>
          </a:xfrm>
        </p:spPr>
        <p:txBody>
          <a:bodyPr>
            <a:normAutofit/>
          </a:bodyPr>
          <a:lstStyle>
            <a:lvl1pPr marL="0" indent="0" latinLnBrk="1">
              <a:lnSpc>
                <a:spcPct val="110000"/>
              </a:lnSpc>
              <a:spcBef>
                <a:spcPts val="1200"/>
              </a:spcBef>
              <a:buNone/>
              <a:defRPr lang="ko-KR" sz="1800"/>
            </a:lvl1pPr>
            <a:lvl2pPr marL="457200" indent="0" latinLnBrk="1">
              <a:buNone/>
              <a:defRPr lang="ko-KR" sz="1200"/>
            </a:lvl2pPr>
            <a:lvl3pPr marL="914400" indent="0" latinLnBrk="1">
              <a:buNone/>
              <a:defRPr lang="ko-KR" sz="1000"/>
            </a:lvl3pPr>
            <a:lvl4pPr marL="1371600" indent="0" latinLnBrk="1">
              <a:buNone/>
              <a:defRPr lang="ko-KR" sz="900"/>
            </a:lvl4pPr>
            <a:lvl5pPr marL="1828800" indent="0" latinLnBrk="1">
              <a:buNone/>
              <a:defRPr lang="ko-KR" sz="900"/>
            </a:lvl5pPr>
            <a:lvl6pPr marL="2286000" indent="0" latinLnBrk="1">
              <a:buNone/>
              <a:defRPr lang="ko-KR" sz="900"/>
            </a:lvl6pPr>
            <a:lvl7pPr marL="2743200" indent="0" latinLnBrk="1">
              <a:buNone/>
              <a:defRPr lang="ko-KR" sz="900"/>
            </a:lvl7pPr>
            <a:lvl8pPr marL="3200400" indent="0" latinLnBrk="1">
              <a:buNone/>
              <a:defRPr lang="ko-KR" sz="900"/>
            </a:lvl8pPr>
            <a:lvl9pPr marL="3657600" indent="0" latinLnBrk="1">
              <a:buNone/>
              <a:defRPr lang="ko-KR" sz="900"/>
            </a:lvl9pPr>
          </a:lstStyle>
          <a:p>
            <a:pPr lvl="0" latinLnBrk="1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atinLnBrk="1"/>
            <a:fld id="{03F41C87-7AD9-4845-A077-840E4A0F3F06}" type="datetimeFigureOut">
              <a:rPr lang="ko-KR" altLang="en-US"/>
              <a:pPr latinLnBrk="1"/>
              <a:t>2017-07-09</a:t>
            </a:fld>
            <a:endParaRPr 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 latinLnBrk="1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 latinLnBrk="1">
              <a:defRPr lang="ko-KR"/>
            </a:lvl5pPr>
            <a:lvl6pPr latinLnBrk="1">
              <a:defRPr lang="ko-KR"/>
            </a:lvl6pPr>
            <a:lvl7pPr latinLnBrk="1">
              <a:defRPr lang="ko-KR"/>
            </a:lvl7pPr>
            <a:lvl8pPr latinLnBrk="1">
              <a:defRPr lang="ko-KR" baseline="0"/>
            </a:lvl8pPr>
            <a:lvl9pPr latinLnBrk="1">
              <a:defRPr lang="ko-KR" baseline="0"/>
            </a:lvl9pPr>
          </a:lstStyle>
          <a:p>
            <a:pPr lvl="0" latinLnBrk="1"/>
            <a:r>
              <a:rPr lang="ko-KR" altLang="en-US" smtClean="0"/>
              <a:t>마스터 텍스트 스타일 편집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ko-KR" altLang="en-US"/>
              <a:t>2017-07-09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142412" y="609600"/>
            <a:ext cx="1524001" cy="56388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522412" y="609600"/>
            <a:ext cx="7391399" cy="5638800"/>
          </a:xfrm>
        </p:spPr>
        <p:txBody>
          <a:bodyPr vert="eaVert"/>
          <a:lstStyle>
            <a:lvl5pPr latinLnBrk="1">
              <a:defRPr lang="ko-KR"/>
            </a:lvl5pPr>
            <a:lvl6pPr latinLnBrk="1">
              <a:defRPr lang="ko-KR"/>
            </a:lvl6pPr>
            <a:lvl7pPr latinLnBrk="1">
              <a:defRPr lang="ko-KR"/>
            </a:lvl7pPr>
            <a:lvl8pPr latinLnBrk="1">
              <a:defRPr lang="ko-KR"/>
            </a:lvl8pPr>
            <a:lvl9pPr latinLnBrk="1">
              <a:defRPr lang="ko-KR"/>
            </a:lvl9pPr>
          </a:lstStyle>
          <a:p>
            <a:pPr lvl="0" latinLnBrk="1"/>
            <a:r>
              <a:rPr lang="ko-KR" altLang="en-US" smtClean="0"/>
              <a:t>마스터 텍스트 스타일 편집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ko-KR" altLang="en-US"/>
              <a:t>2017-07-09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왼쪽 그림(캡션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0" y="609600"/>
            <a:ext cx="8075612" cy="5638800"/>
          </a:xfrm>
          <a:solidFill>
            <a:schemeClr val="bg1">
              <a:lumMod val="85000"/>
              <a:lumOff val="15000"/>
            </a:schemeClr>
          </a:solidFill>
        </p:spPr>
        <p:txBody>
          <a:bodyPr>
            <a:normAutofit/>
          </a:bodyPr>
          <a:lstStyle>
            <a:lvl1pPr marL="0" indent="0" algn="ctr" latinLnBrk="1">
              <a:buNone/>
              <a:defRPr lang="ko-KR" sz="2400"/>
            </a:lvl1pPr>
            <a:lvl2pPr marL="457200" indent="0" latinLnBrk="1">
              <a:buNone/>
              <a:defRPr lang="ko-KR" sz="2800"/>
            </a:lvl2pPr>
            <a:lvl3pPr marL="914400" indent="0" latinLnBrk="1">
              <a:buNone/>
              <a:defRPr lang="ko-KR" sz="2400"/>
            </a:lvl3pPr>
            <a:lvl4pPr marL="1371600" indent="0" latinLnBrk="1">
              <a:buNone/>
              <a:defRPr lang="ko-KR" sz="2000"/>
            </a:lvl4pPr>
            <a:lvl5pPr marL="1828800" indent="0" latinLnBrk="1">
              <a:buNone/>
              <a:defRPr lang="ko-KR" sz="2000"/>
            </a:lvl5pPr>
            <a:lvl6pPr marL="2286000" indent="0" latinLnBrk="1">
              <a:buNone/>
              <a:defRPr lang="ko-KR" sz="2000"/>
            </a:lvl6pPr>
            <a:lvl7pPr marL="2743200" indent="0" latinLnBrk="1">
              <a:buNone/>
              <a:defRPr lang="ko-KR" sz="2000"/>
            </a:lvl7pPr>
            <a:lvl8pPr marL="3200400" indent="0" latinLnBrk="1">
              <a:buNone/>
              <a:defRPr lang="ko-KR" sz="2000"/>
            </a:lvl8pPr>
            <a:lvl9pPr marL="3657600" indent="0" latinLnBrk="1">
              <a:buNone/>
              <a:defRPr lang="ko-KR"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56613" y="1600200"/>
            <a:ext cx="3124200" cy="2438400"/>
          </a:xfrm>
        </p:spPr>
        <p:txBody>
          <a:bodyPr anchor="b">
            <a:normAutofit/>
          </a:bodyPr>
          <a:lstStyle>
            <a:lvl1pPr algn="l" latinLnBrk="1">
              <a:lnSpc>
                <a:spcPct val="85000"/>
              </a:lnSpc>
              <a:defRPr lang="ko-KR" sz="3200" b="0" baseline="0">
                <a:solidFill>
                  <a:schemeClr val="accent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56613" y="4191000"/>
            <a:ext cx="3124200" cy="1828800"/>
          </a:xfrm>
        </p:spPr>
        <p:txBody>
          <a:bodyPr>
            <a:normAutofit/>
          </a:bodyPr>
          <a:lstStyle>
            <a:lvl1pPr marL="0" indent="0" latinLnBrk="1">
              <a:lnSpc>
                <a:spcPct val="110000"/>
              </a:lnSpc>
              <a:spcBef>
                <a:spcPts val="1200"/>
              </a:spcBef>
              <a:buNone/>
              <a:defRPr lang="ko-KR" sz="1800"/>
            </a:lvl1pPr>
            <a:lvl2pPr marL="457200" indent="0" latinLnBrk="1">
              <a:buNone/>
              <a:defRPr lang="ko-KR" sz="1200"/>
            </a:lvl2pPr>
            <a:lvl3pPr marL="914400" indent="0" latinLnBrk="1">
              <a:buNone/>
              <a:defRPr lang="ko-KR" sz="1000"/>
            </a:lvl3pPr>
            <a:lvl4pPr marL="1371600" indent="0" latinLnBrk="1">
              <a:buNone/>
              <a:defRPr lang="ko-KR" sz="900"/>
            </a:lvl4pPr>
            <a:lvl5pPr marL="1828800" indent="0" latinLnBrk="1">
              <a:buNone/>
              <a:defRPr lang="ko-KR" sz="900"/>
            </a:lvl5pPr>
            <a:lvl6pPr marL="2286000" indent="0" latinLnBrk="1">
              <a:buNone/>
              <a:defRPr lang="ko-KR" sz="900"/>
            </a:lvl6pPr>
            <a:lvl7pPr marL="2743200" indent="0" latinLnBrk="1">
              <a:buNone/>
              <a:defRPr lang="ko-KR" sz="900"/>
            </a:lvl7pPr>
            <a:lvl8pPr marL="3200400" indent="0" latinLnBrk="1">
              <a:buNone/>
              <a:defRPr lang="ko-KR" sz="900"/>
            </a:lvl8pPr>
            <a:lvl9pPr marL="3657600" indent="0" latinLnBrk="1">
              <a:buNone/>
              <a:defRPr lang="ko-KR" sz="900"/>
            </a:lvl9pPr>
          </a:lstStyle>
          <a:p>
            <a:pPr lvl="0" latinLnBrk="1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atinLnBrk="1"/>
            <a:fld id="{03F41C87-7AD9-4845-A077-840E4A0F3F06}" type="datetimeFigureOut">
              <a:rPr lang="ko-KR" altLang="en-US"/>
              <a:pPr latinLnBrk="1"/>
              <a:t>2017-07-09</a:t>
            </a:fld>
            <a:endParaRPr lang="ko-KR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 latinLnBrk="1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332594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오른쪽 그림(캡션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113213" y="609600"/>
            <a:ext cx="8075612" cy="5638800"/>
          </a:xfrm>
          <a:solidFill>
            <a:schemeClr val="bg1">
              <a:lumMod val="85000"/>
              <a:lumOff val="15000"/>
            </a:schemeClr>
          </a:solidFill>
        </p:spPr>
        <p:txBody>
          <a:bodyPr>
            <a:normAutofit/>
          </a:bodyPr>
          <a:lstStyle>
            <a:lvl1pPr marL="0" indent="0" algn="ctr" latinLnBrk="1">
              <a:buNone/>
              <a:defRPr lang="ko-KR" sz="2400"/>
            </a:lvl1pPr>
            <a:lvl2pPr marL="457200" indent="0" latinLnBrk="1">
              <a:buNone/>
              <a:defRPr lang="ko-KR" sz="2800"/>
            </a:lvl2pPr>
            <a:lvl3pPr marL="914400" indent="0" latinLnBrk="1">
              <a:buNone/>
              <a:defRPr lang="ko-KR" sz="2400"/>
            </a:lvl3pPr>
            <a:lvl4pPr marL="1371600" indent="0" latinLnBrk="1">
              <a:buNone/>
              <a:defRPr lang="ko-KR" sz="2000"/>
            </a:lvl4pPr>
            <a:lvl5pPr marL="1828800" indent="0" latinLnBrk="1">
              <a:buNone/>
              <a:defRPr lang="ko-KR" sz="2000"/>
            </a:lvl5pPr>
            <a:lvl6pPr marL="2286000" indent="0" latinLnBrk="1">
              <a:buNone/>
              <a:defRPr lang="ko-KR" sz="2000"/>
            </a:lvl6pPr>
            <a:lvl7pPr marL="2743200" indent="0" latinLnBrk="1">
              <a:buNone/>
              <a:defRPr lang="ko-KR" sz="2000"/>
            </a:lvl7pPr>
            <a:lvl8pPr marL="3200400" indent="0" latinLnBrk="1">
              <a:buNone/>
              <a:defRPr lang="ko-KR" sz="2000"/>
            </a:lvl8pPr>
            <a:lvl9pPr marL="3657600" indent="0" latinLnBrk="1">
              <a:buNone/>
              <a:defRPr lang="ko-KR"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3550" y="1600200"/>
            <a:ext cx="3124200" cy="2438400"/>
          </a:xfrm>
        </p:spPr>
        <p:txBody>
          <a:bodyPr anchor="b">
            <a:normAutofit/>
          </a:bodyPr>
          <a:lstStyle>
            <a:lvl1pPr algn="l" latinLnBrk="1">
              <a:lnSpc>
                <a:spcPct val="85000"/>
              </a:lnSpc>
              <a:defRPr lang="ko-KR" sz="3200" b="0" baseline="0">
                <a:solidFill>
                  <a:schemeClr val="accent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3550" y="4191000"/>
            <a:ext cx="3124200" cy="1828800"/>
          </a:xfrm>
        </p:spPr>
        <p:txBody>
          <a:bodyPr>
            <a:normAutofit/>
          </a:bodyPr>
          <a:lstStyle>
            <a:lvl1pPr marL="0" indent="0" latinLnBrk="1">
              <a:lnSpc>
                <a:spcPct val="110000"/>
              </a:lnSpc>
              <a:spcBef>
                <a:spcPts val="1200"/>
              </a:spcBef>
              <a:buNone/>
              <a:defRPr lang="ko-KR" sz="1800"/>
            </a:lvl1pPr>
            <a:lvl2pPr marL="457200" indent="0" latinLnBrk="1">
              <a:buNone/>
              <a:defRPr lang="ko-KR" sz="1200"/>
            </a:lvl2pPr>
            <a:lvl3pPr marL="914400" indent="0" latinLnBrk="1">
              <a:buNone/>
              <a:defRPr lang="ko-KR" sz="1000"/>
            </a:lvl3pPr>
            <a:lvl4pPr marL="1371600" indent="0" latinLnBrk="1">
              <a:buNone/>
              <a:defRPr lang="ko-KR" sz="900"/>
            </a:lvl4pPr>
            <a:lvl5pPr marL="1828800" indent="0" latinLnBrk="1">
              <a:buNone/>
              <a:defRPr lang="ko-KR" sz="900"/>
            </a:lvl5pPr>
            <a:lvl6pPr marL="2286000" indent="0" latinLnBrk="1">
              <a:buNone/>
              <a:defRPr lang="ko-KR" sz="900"/>
            </a:lvl6pPr>
            <a:lvl7pPr marL="2743200" indent="0" latinLnBrk="1">
              <a:buNone/>
              <a:defRPr lang="ko-KR" sz="900"/>
            </a:lvl7pPr>
            <a:lvl8pPr marL="3200400" indent="0" latinLnBrk="1">
              <a:buNone/>
              <a:defRPr lang="ko-KR" sz="900"/>
            </a:lvl8pPr>
            <a:lvl9pPr marL="3657600" indent="0" latinLnBrk="1">
              <a:buNone/>
              <a:defRPr lang="ko-KR" sz="900"/>
            </a:lvl9pPr>
          </a:lstStyle>
          <a:p>
            <a:pPr lvl="0" latinLnBrk="1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atinLnBrk="1"/>
            <a:fld id="{03F41C87-7AD9-4845-A077-840E4A0F3F06}" type="datetimeFigureOut">
              <a:rPr lang="ko-KR" altLang="en-US"/>
              <a:pPr latinLnBrk="1"/>
              <a:t>2017-07-09</a:t>
            </a:fld>
            <a:endParaRPr 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 latinLnBrk="1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3820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왼쪽 그림 4개(캡션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163" y="609600"/>
            <a:ext cx="3977640" cy="2743200"/>
          </a:xfrm>
          <a:solidFill>
            <a:schemeClr val="bg1">
              <a:lumMod val="85000"/>
              <a:lumOff val="15000"/>
            </a:schemeClr>
          </a:solidFill>
        </p:spPr>
        <p:txBody>
          <a:bodyPr>
            <a:normAutofit/>
          </a:bodyPr>
          <a:lstStyle>
            <a:lvl1pPr marL="0" indent="0" algn="ctr" latinLnBrk="1">
              <a:buNone/>
              <a:defRPr lang="ko-KR" sz="2400"/>
            </a:lvl1pPr>
            <a:lvl2pPr marL="457200" indent="0" latinLnBrk="1">
              <a:buNone/>
              <a:defRPr lang="ko-KR" sz="2800"/>
            </a:lvl2pPr>
            <a:lvl3pPr marL="914400" indent="0" latinLnBrk="1">
              <a:buNone/>
              <a:defRPr lang="ko-KR" sz="2400"/>
            </a:lvl3pPr>
            <a:lvl4pPr marL="1371600" indent="0" latinLnBrk="1">
              <a:buNone/>
              <a:defRPr lang="ko-KR" sz="2000"/>
            </a:lvl4pPr>
            <a:lvl5pPr marL="1828800" indent="0" latinLnBrk="1">
              <a:buNone/>
              <a:defRPr lang="ko-KR" sz="2000"/>
            </a:lvl5pPr>
            <a:lvl6pPr marL="2286000" indent="0" latinLnBrk="1">
              <a:buNone/>
              <a:defRPr lang="ko-KR" sz="2000"/>
            </a:lvl6pPr>
            <a:lvl7pPr marL="2743200" indent="0" latinLnBrk="1">
              <a:buNone/>
              <a:defRPr lang="ko-KR" sz="2000"/>
            </a:lvl7pPr>
            <a:lvl8pPr marL="3200400" indent="0" latinLnBrk="1">
              <a:buNone/>
              <a:defRPr lang="ko-KR" sz="2000"/>
            </a:lvl8pPr>
            <a:lvl9pPr marL="3657600" indent="0" latinLnBrk="1">
              <a:buNone/>
              <a:defRPr lang="ko-KR"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43523" y="1600200"/>
            <a:ext cx="3124200" cy="2438400"/>
          </a:xfrm>
        </p:spPr>
        <p:txBody>
          <a:bodyPr anchor="b">
            <a:normAutofit/>
          </a:bodyPr>
          <a:lstStyle>
            <a:lvl1pPr algn="l" latinLnBrk="1">
              <a:lnSpc>
                <a:spcPct val="85000"/>
              </a:lnSpc>
              <a:defRPr lang="ko-KR" sz="3200" b="0" baseline="0">
                <a:solidFill>
                  <a:schemeClr val="accent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43523" y="4191000"/>
            <a:ext cx="3124200" cy="1828800"/>
          </a:xfrm>
        </p:spPr>
        <p:txBody>
          <a:bodyPr>
            <a:normAutofit/>
          </a:bodyPr>
          <a:lstStyle>
            <a:lvl1pPr marL="0" indent="0" latinLnBrk="1">
              <a:lnSpc>
                <a:spcPct val="110000"/>
              </a:lnSpc>
              <a:spcBef>
                <a:spcPts val="1200"/>
              </a:spcBef>
              <a:buNone/>
              <a:defRPr lang="ko-KR" sz="1800"/>
            </a:lvl1pPr>
            <a:lvl2pPr marL="457200" indent="0" latinLnBrk="1">
              <a:buNone/>
              <a:defRPr lang="ko-KR" sz="1200"/>
            </a:lvl2pPr>
            <a:lvl3pPr marL="914400" indent="0" latinLnBrk="1">
              <a:buNone/>
              <a:defRPr lang="ko-KR" sz="1000"/>
            </a:lvl3pPr>
            <a:lvl4pPr marL="1371600" indent="0" latinLnBrk="1">
              <a:buNone/>
              <a:defRPr lang="ko-KR" sz="900"/>
            </a:lvl4pPr>
            <a:lvl5pPr marL="1828800" indent="0" latinLnBrk="1">
              <a:buNone/>
              <a:defRPr lang="ko-KR" sz="900"/>
            </a:lvl5pPr>
            <a:lvl6pPr marL="2286000" indent="0" latinLnBrk="1">
              <a:buNone/>
              <a:defRPr lang="ko-KR" sz="900"/>
            </a:lvl6pPr>
            <a:lvl7pPr marL="2743200" indent="0" latinLnBrk="1">
              <a:buNone/>
              <a:defRPr lang="ko-KR" sz="900"/>
            </a:lvl7pPr>
            <a:lvl8pPr marL="3200400" indent="0" latinLnBrk="1">
              <a:buNone/>
              <a:defRPr lang="ko-KR" sz="900"/>
            </a:lvl8pPr>
            <a:lvl9pPr marL="3657600" indent="0" latinLnBrk="1">
              <a:buNone/>
              <a:defRPr lang="ko-KR" sz="900"/>
            </a:lvl9pPr>
          </a:lstStyle>
          <a:p>
            <a:pPr lvl="0" latinLnBrk="1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그림 개체 틀 2"/>
          <p:cNvSpPr>
            <a:spLocks noGrp="1"/>
          </p:cNvSpPr>
          <p:nvPr>
            <p:ph type="pic" idx="10"/>
          </p:nvPr>
        </p:nvSpPr>
        <p:spPr>
          <a:xfrm>
            <a:off x="4109756" y="609600"/>
            <a:ext cx="3977640" cy="2743200"/>
          </a:xfrm>
          <a:solidFill>
            <a:schemeClr val="bg1">
              <a:lumMod val="85000"/>
              <a:lumOff val="15000"/>
            </a:schemeClr>
          </a:solidFill>
        </p:spPr>
        <p:txBody>
          <a:bodyPr>
            <a:normAutofit/>
          </a:bodyPr>
          <a:lstStyle>
            <a:lvl1pPr marL="0" indent="0" algn="ctr" latinLnBrk="1">
              <a:buNone/>
              <a:defRPr lang="ko-KR" sz="2400"/>
            </a:lvl1pPr>
            <a:lvl2pPr marL="457200" indent="0" latinLnBrk="1">
              <a:buNone/>
              <a:defRPr lang="ko-KR" sz="2800"/>
            </a:lvl2pPr>
            <a:lvl3pPr marL="914400" indent="0" latinLnBrk="1">
              <a:buNone/>
              <a:defRPr lang="ko-KR" sz="2400"/>
            </a:lvl3pPr>
            <a:lvl4pPr marL="1371600" indent="0" latinLnBrk="1">
              <a:buNone/>
              <a:defRPr lang="ko-KR" sz="2000"/>
            </a:lvl4pPr>
            <a:lvl5pPr marL="1828800" indent="0" latinLnBrk="1">
              <a:buNone/>
              <a:defRPr lang="ko-KR" sz="2000"/>
            </a:lvl5pPr>
            <a:lvl6pPr marL="2286000" indent="0" latinLnBrk="1">
              <a:buNone/>
              <a:defRPr lang="ko-KR" sz="2000"/>
            </a:lvl6pPr>
            <a:lvl7pPr marL="2743200" indent="0" latinLnBrk="1">
              <a:buNone/>
              <a:defRPr lang="ko-KR" sz="2000"/>
            </a:lvl7pPr>
            <a:lvl8pPr marL="3200400" indent="0" latinLnBrk="1">
              <a:buNone/>
              <a:defRPr lang="ko-KR" sz="2000"/>
            </a:lvl8pPr>
            <a:lvl9pPr marL="3657600" indent="0" latinLnBrk="1">
              <a:buNone/>
              <a:defRPr lang="ko-KR"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/>
          </a:p>
        </p:txBody>
      </p:sp>
      <p:sp>
        <p:nvSpPr>
          <p:cNvPr id="6" name="그림 개체 틀 2"/>
          <p:cNvSpPr>
            <a:spLocks noGrp="1"/>
          </p:cNvSpPr>
          <p:nvPr>
            <p:ph type="pic" idx="11"/>
          </p:nvPr>
        </p:nvSpPr>
        <p:spPr>
          <a:xfrm>
            <a:off x="4163" y="3494088"/>
            <a:ext cx="3977640" cy="2743200"/>
          </a:xfrm>
          <a:solidFill>
            <a:schemeClr val="bg1">
              <a:lumMod val="85000"/>
              <a:lumOff val="15000"/>
            </a:schemeClr>
          </a:solidFill>
        </p:spPr>
        <p:txBody>
          <a:bodyPr>
            <a:normAutofit/>
          </a:bodyPr>
          <a:lstStyle>
            <a:lvl1pPr marL="0" indent="0" algn="ctr" latinLnBrk="1">
              <a:buNone/>
              <a:defRPr lang="ko-KR" sz="2400"/>
            </a:lvl1pPr>
            <a:lvl2pPr marL="457200" indent="0" latinLnBrk="1">
              <a:buNone/>
              <a:defRPr lang="ko-KR" sz="2800"/>
            </a:lvl2pPr>
            <a:lvl3pPr marL="914400" indent="0" latinLnBrk="1">
              <a:buNone/>
              <a:defRPr lang="ko-KR" sz="2400"/>
            </a:lvl3pPr>
            <a:lvl4pPr marL="1371600" indent="0" latinLnBrk="1">
              <a:buNone/>
              <a:defRPr lang="ko-KR" sz="2000"/>
            </a:lvl4pPr>
            <a:lvl5pPr marL="1828800" indent="0" latinLnBrk="1">
              <a:buNone/>
              <a:defRPr lang="ko-KR" sz="2000"/>
            </a:lvl5pPr>
            <a:lvl6pPr marL="2286000" indent="0" latinLnBrk="1">
              <a:buNone/>
              <a:defRPr lang="ko-KR" sz="2000"/>
            </a:lvl6pPr>
            <a:lvl7pPr marL="2743200" indent="0" latinLnBrk="1">
              <a:buNone/>
              <a:defRPr lang="ko-KR" sz="2000"/>
            </a:lvl7pPr>
            <a:lvl8pPr marL="3200400" indent="0" latinLnBrk="1">
              <a:buNone/>
              <a:defRPr lang="ko-KR" sz="2000"/>
            </a:lvl8pPr>
            <a:lvl9pPr marL="3657600" indent="0" latinLnBrk="1">
              <a:buNone/>
              <a:defRPr lang="ko-KR"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/>
          </a:p>
        </p:txBody>
      </p:sp>
      <p:sp>
        <p:nvSpPr>
          <p:cNvPr id="7" name="그림 개체 틀 2"/>
          <p:cNvSpPr>
            <a:spLocks noGrp="1"/>
          </p:cNvSpPr>
          <p:nvPr>
            <p:ph type="pic" idx="12"/>
          </p:nvPr>
        </p:nvSpPr>
        <p:spPr>
          <a:xfrm>
            <a:off x="4109756" y="3494088"/>
            <a:ext cx="3977640" cy="2743200"/>
          </a:xfrm>
          <a:solidFill>
            <a:schemeClr val="bg1">
              <a:lumMod val="85000"/>
              <a:lumOff val="15000"/>
            </a:schemeClr>
          </a:solidFill>
        </p:spPr>
        <p:txBody>
          <a:bodyPr>
            <a:normAutofit/>
          </a:bodyPr>
          <a:lstStyle>
            <a:lvl1pPr marL="0" indent="0" algn="ctr" latinLnBrk="1">
              <a:buNone/>
              <a:defRPr lang="ko-KR" sz="2400"/>
            </a:lvl1pPr>
            <a:lvl2pPr marL="457200" indent="0" latinLnBrk="1">
              <a:buNone/>
              <a:defRPr lang="ko-KR" sz="2800"/>
            </a:lvl2pPr>
            <a:lvl3pPr marL="914400" indent="0" latinLnBrk="1">
              <a:buNone/>
              <a:defRPr lang="ko-KR" sz="2400"/>
            </a:lvl3pPr>
            <a:lvl4pPr marL="1371600" indent="0" latinLnBrk="1">
              <a:buNone/>
              <a:defRPr lang="ko-KR" sz="2000"/>
            </a:lvl4pPr>
            <a:lvl5pPr marL="1828800" indent="0" latinLnBrk="1">
              <a:buNone/>
              <a:defRPr lang="ko-KR" sz="2000"/>
            </a:lvl5pPr>
            <a:lvl6pPr marL="2286000" indent="0" latinLnBrk="1">
              <a:buNone/>
              <a:defRPr lang="ko-KR" sz="2000"/>
            </a:lvl6pPr>
            <a:lvl7pPr marL="2743200" indent="0" latinLnBrk="1">
              <a:buNone/>
              <a:defRPr lang="ko-KR" sz="2000"/>
            </a:lvl7pPr>
            <a:lvl8pPr marL="3200400" indent="0" latinLnBrk="1">
              <a:buNone/>
              <a:defRPr lang="ko-KR" sz="2000"/>
            </a:lvl8pPr>
            <a:lvl9pPr marL="3657600" indent="0" latinLnBrk="1">
              <a:buNone/>
              <a:defRPr lang="ko-KR"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 latinLnBrk="1"/>
            <a:fld id="{03F41C87-7AD9-4845-A077-840E4A0F3F06}" type="datetimeFigureOut">
              <a:rPr lang="ko-KR" altLang="en-US"/>
              <a:pPr latinLnBrk="1"/>
              <a:t>2017-07-09</a:t>
            </a:fld>
            <a:endParaRPr lang="ko-KR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A013F82-EE5E-44EE-A61D-E31C6657F26F}" type="slidenum">
              <a:rPr/>
              <a:pPr latinLnBrk="1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071646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오른쪽 그림 4개(캡션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105592" y="609600"/>
            <a:ext cx="3977640" cy="2743200"/>
          </a:xfrm>
          <a:solidFill>
            <a:schemeClr val="bg1">
              <a:lumMod val="85000"/>
              <a:lumOff val="15000"/>
            </a:schemeClr>
          </a:solidFill>
        </p:spPr>
        <p:txBody>
          <a:bodyPr>
            <a:normAutofit/>
          </a:bodyPr>
          <a:lstStyle>
            <a:lvl1pPr marL="0" indent="0" algn="ctr" latinLnBrk="1">
              <a:buNone/>
              <a:defRPr lang="ko-KR" sz="2400"/>
            </a:lvl1pPr>
            <a:lvl2pPr marL="457200" indent="0" latinLnBrk="1">
              <a:buNone/>
              <a:defRPr lang="ko-KR" sz="2800"/>
            </a:lvl2pPr>
            <a:lvl3pPr marL="914400" indent="0" latinLnBrk="1">
              <a:buNone/>
              <a:defRPr lang="ko-KR" sz="2400"/>
            </a:lvl3pPr>
            <a:lvl4pPr marL="1371600" indent="0" latinLnBrk="1">
              <a:buNone/>
              <a:defRPr lang="ko-KR" sz="2000"/>
            </a:lvl4pPr>
            <a:lvl5pPr marL="1828800" indent="0" latinLnBrk="1">
              <a:buNone/>
              <a:defRPr lang="ko-KR" sz="2000"/>
            </a:lvl5pPr>
            <a:lvl6pPr marL="2286000" indent="0" latinLnBrk="1">
              <a:buNone/>
              <a:defRPr lang="ko-KR" sz="2000"/>
            </a:lvl6pPr>
            <a:lvl7pPr marL="2743200" indent="0" latinLnBrk="1">
              <a:buNone/>
              <a:defRPr lang="ko-KR" sz="2000"/>
            </a:lvl7pPr>
            <a:lvl8pPr marL="3200400" indent="0" latinLnBrk="1">
              <a:buNone/>
              <a:defRPr lang="ko-KR" sz="2000"/>
            </a:lvl8pPr>
            <a:lvl9pPr marL="3657600" indent="0" latinLnBrk="1">
              <a:buNone/>
              <a:defRPr lang="ko-KR"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3550" y="1600200"/>
            <a:ext cx="3124200" cy="2438400"/>
          </a:xfrm>
        </p:spPr>
        <p:txBody>
          <a:bodyPr anchor="b">
            <a:normAutofit/>
          </a:bodyPr>
          <a:lstStyle>
            <a:lvl1pPr algn="l" latinLnBrk="1">
              <a:lnSpc>
                <a:spcPct val="85000"/>
              </a:lnSpc>
              <a:defRPr lang="ko-KR" sz="3200" b="0" baseline="0">
                <a:solidFill>
                  <a:schemeClr val="accent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3550" y="4191000"/>
            <a:ext cx="3124200" cy="1828800"/>
          </a:xfrm>
        </p:spPr>
        <p:txBody>
          <a:bodyPr>
            <a:normAutofit/>
          </a:bodyPr>
          <a:lstStyle>
            <a:lvl1pPr marL="0" indent="0" latinLnBrk="1">
              <a:lnSpc>
                <a:spcPct val="110000"/>
              </a:lnSpc>
              <a:spcBef>
                <a:spcPts val="1200"/>
              </a:spcBef>
              <a:buNone/>
              <a:defRPr lang="ko-KR" sz="1800"/>
            </a:lvl1pPr>
            <a:lvl2pPr marL="457200" indent="0" latinLnBrk="1">
              <a:buNone/>
              <a:defRPr lang="ko-KR" sz="1200"/>
            </a:lvl2pPr>
            <a:lvl3pPr marL="914400" indent="0" latinLnBrk="1">
              <a:buNone/>
              <a:defRPr lang="ko-KR" sz="1000"/>
            </a:lvl3pPr>
            <a:lvl4pPr marL="1371600" indent="0" latinLnBrk="1">
              <a:buNone/>
              <a:defRPr lang="ko-KR" sz="900"/>
            </a:lvl4pPr>
            <a:lvl5pPr marL="1828800" indent="0" latinLnBrk="1">
              <a:buNone/>
              <a:defRPr lang="ko-KR" sz="900"/>
            </a:lvl5pPr>
            <a:lvl6pPr marL="2286000" indent="0" latinLnBrk="1">
              <a:buNone/>
              <a:defRPr lang="ko-KR" sz="900"/>
            </a:lvl6pPr>
            <a:lvl7pPr marL="2743200" indent="0" latinLnBrk="1">
              <a:buNone/>
              <a:defRPr lang="ko-KR" sz="900"/>
            </a:lvl7pPr>
            <a:lvl8pPr marL="3200400" indent="0" latinLnBrk="1">
              <a:buNone/>
              <a:defRPr lang="ko-KR" sz="900"/>
            </a:lvl8pPr>
            <a:lvl9pPr marL="3657600" indent="0" latinLnBrk="1">
              <a:buNone/>
              <a:defRPr lang="ko-KR" sz="900"/>
            </a:lvl9pPr>
          </a:lstStyle>
          <a:p>
            <a:pPr lvl="0" latinLnBrk="1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그림 개체 틀 2"/>
          <p:cNvSpPr>
            <a:spLocks noGrp="1"/>
          </p:cNvSpPr>
          <p:nvPr>
            <p:ph type="pic" idx="10"/>
          </p:nvPr>
        </p:nvSpPr>
        <p:spPr>
          <a:xfrm>
            <a:off x="8211185" y="609600"/>
            <a:ext cx="3977640" cy="2743200"/>
          </a:xfrm>
          <a:solidFill>
            <a:schemeClr val="bg1">
              <a:lumMod val="85000"/>
              <a:lumOff val="15000"/>
            </a:schemeClr>
          </a:solidFill>
        </p:spPr>
        <p:txBody>
          <a:bodyPr>
            <a:normAutofit/>
          </a:bodyPr>
          <a:lstStyle>
            <a:lvl1pPr marL="0" indent="0" algn="ctr" latinLnBrk="1">
              <a:buNone/>
              <a:defRPr lang="ko-KR" sz="2400"/>
            </a:lvl1pPr>
            <a:lvl2pPr marL="457200" indent="0" latinLnBrk="1">
              <a:buNone/>
              <a:defRPr lang="ko-KR" sz="2800"/>
            </a:lvl2pPr>
            <a:lvl3pPr marL="914400" indent="0" latinLnBrk="1">
              <a:buNone/>
              <a:defRPr lang="ko-KR" sz="2400"/>
            </a:lvl3pPr>
            <a:lvl4pPr marL="1371600" indent="0" latinLnBrk="1">
              <a:buNone/>
              <a:defRPr lang="ko-KR" sz="2000"/>
            </a:lvl4pPr>
            <a:lvl5pPr marL="1828800" indent="0" latinLnBrk="1">
              <a:buNone/>
              <a:defRPr lang="ko-KR" sz="2000"/>
            </a:lvl5pPr>
            <a:lvl6pPr marL="2286000" indent="0" latinLnBrk="1">
              <a:buNone/>
              <a:defRPr lang="ko-KR" sz="2000"/>
            </a:lvl6pPr>
            <a:lvl7pPr marL="2743200" indent="0" latinLnBrk="1">
              <a:buNone/>
              <a:defRPr lang="ko-KR" sz="2000"/>
            </a:lvl7pPr>
            <a:lvl8pPr marL="3200400" indent="0" latinLnBrk="1">
              <a:buNone/>
              <a:defRPr lang="ko-KR" sz="2000"/>
            </a:lvl8pPr>
            <a:lvl9pPr marL="3657600" indent="0" latinLnBrk="1">
              <a:buNone/>
              <a:defRPr lang="ko-KR"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/>
          </a:p>
        </p:txBody>
      </p:sp>
      <p:sp>
        <p:nvSpPr>
          <p:cNvPr id="6" name="그림 개체 틀 2"/>
          <p:cNvSpPr>
            <a:spLocks noGrp="1"/>
          </p:cNvSpPr>
          <p:nvPr>
            <p:ph type="pic" idx="11"/>
          </p:nvPr>
        </p:nvSpPr>
        <p:spPr>
          <a:xfrm>
            <a:off x="4105592" y="3494088"/>
            <a:ext cx="3977640" cy="2743200"/>
          </a:xfrm>
          <a:solidFill>
            <a:schemeClr val="bg1">
              <a:lumMod val="85000"/>
              <a:lumOff val="15000"/>
            </a:schemeClr>
          </a:solidFill>
        </p:spPr>
        <p:txBody>
          <a:bodyPr>
            <a:normAutofit/>
          </a:bodyPr>
          <a:lstStyle>
            <a:lvl1pPr marL="0" indent="0" algn="ctr" latinLnBrk="1">
              <a:buNone/>
              <a:defRPr lang="ko-KR" sz="2400"/>
            </a:lvl1pPr>
            <a:lvl2pPr marL="457200" indent="0" latinLnBrk="1">
              <a:buNone/>
              <a:defRPr lang="ko-KR" sz="2800"/>
            </a:lvl2pPr>
            <a:lvl3pPr marL="914400" indent="0" latinLnBrk="1">
              <a:buNone/>
              <a:defRPr lang="ko-KR" sz="2400"/>
            </a:lvl3pPr>
            <a:lvl4pPr marL="1371600" indent="0" latinLnBrk="1">
              <a:buNone/>
              <a:defRPr lang="ko-KR" sz="2000"/>
            </a:lvl4pPr>
            <a:lvl5pPr marL="1828800" indent="0" latinLnBrk="1">
              <a:buNone/>
              <a:defRPr lang="ko-KR" sz="2000"/>
            </a:lvl5pPr>
            <a:lvl6pPr marL="2286000" indent="0" latinLnBrk="1">
              <a:buNone/>
              <a:defRPr lang="ko-KR" sz="2000"/>
            </a:lvl6pPr>
            <a:lvl7pPr marL="2743200" indent="0" latinLnBrk="1">
              <a:buNone/>
              <a:defRPr lang="ko-KR" sz="2000"/>
            </a:lvl7pPr>
            <a:lvl8pPr marL="3200400" indent="0" latinLnBrk="1">
              <a:buNone/>
              <a:defRPr lang="ko-KR" sz="2000"/>
            </a:lvl8pPr>
            <a:lvl9pPr marL="3657600" indent="0" latinLnBrk="1">
              <a:buNone/>
              <a:defRPr lang="ko-KR"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/>
          </a:p>
        </p:txBody>
      </p:sp>
      <p:sp>
        <p:nvSpPr>
          <p:cNvPr id="7" name="그림 개체 틀 2"/>
          <p:cNvSpPr>
            <a:spLocks noGrp="1"/>
          </p:cNvSpPr>
          <p:nvPr>
            <p:ph type="pic" idx="12"/>
          </p:nvPr>
        </p:nvSpPr>
        <p:spPr>
          <a:xfrm>
            <a:off x="8211185" y="3494088"/>
            <a:ext cx="3977640" cy="2743200"/>
          </a:xfrm>
          <a:solidFill>
            <a:schemeClr val="bg1">
              <a:lumMod val="85000"/>
              <a:lumOff val="15000"/>
            </a:schemeClr>
          </a:solidFill>
        </p:spPr>
        <p:txBody>
          <a:bodyPr>
            <a:normAutofit/>
          </a:bodyPr>
          <a:lstStyle>
            <a:lvl1pPr marL="0" indent="0" algn="ctr" latinLnBrk="1">
              <a:buNone/>
              <a:defRPr lang="ko-KR" sz="2400"/>
            </a:lvl1pPr>
            <a:lvl2pPr marL="457200" indent="0" latinLnBrk="1">
              <a:buNone/>
              <a:defRPr lang="ko-KR" sz="2800"/>
            </a:lvl2pPr>
            <a:lvl3pPr marL="914400" indent="0" latinLnBrk="1">
              <a:buNone/>
              <a:defRPr lang="ko-KR" sz="2400"/>
            </a:lvl3pPr>
            <a:lvl4pPr marL="1371600" indent="0" latinLnBrk="1">
              <a:buNone/>
              <a:defRPr lang="ko-KR" sz="2000"/>
            </a:lvl4pPr>
            <a:lvl5pPr marL="1828800" indent="0" latinLnBrk="1">
              <a:buNone/>
              <a:defRPr lang="ko-KR" sz="2000"/>
            </a:lvl5pPr>
            <a:lvl6pPr marL="2286000" indent="0" latinLnBrk="1">
              <a:buNone/>
              <a:defRPr lang="ko-KR" sz="2000"/>
            </a:lvl6pPr>
            <a:lvl7pPr marL="2743200" indent="0" latinLnBrk="1">
              <a:buNone/>
              <a:defRPr lang="ko-KR" sz="2000"/>
            </a:lvl7pPr>
            <a:lvl8pPr marL="3200400" indent="0" latinLnBrk="1">
              <a:buNone/>
              <a:defRPr lang="ko-KR" sz="2000"/>
            </a:lvl8pPr>
            <a:lvl9pPr marL="3657600" indent="0" latinLnBrk="1">
              <a:buNone/>
              <a:defRPr lang="ko-KR"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 latinLnBrk="1"/>
            <a:fld id="{03F41C87-7AD9-4845-A077-840E4A0F3F06}" type="datetimeFigureOut">
              <a:rPr lang="ko-KR" altLang="en-US"/>
              <a:pPr latinLnBrk="1"/>
              <a:t>2017-07-09</a:t>
            </a:fld>
            <a:endParaRPr lang="ko-KR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A013F82-EE5E-44EE-A61D-E31C6657F26F}" type="slidenum">
              <a:rPr/>
              <a:pPr latinLnBrk="1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399376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6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그림 개체 틀 2"/>
          <p:cNvSpPr>
            <a:spLocks noGrp="1"/>
          </p:cNvSpPr>
          <p:nvPr>
            <p:ph type="pic" idx="13"/>
          </p:nvPr>
        </p:nvSpPr>
        <p:spPr>
          <a:xfrm>
            <a:off x="0" y="609600"/>
            <a:ext cx="3977640" cy="2743200"/>
          </a:xfrm>
          <a:solidFill>
            <a:schemeClr val="bg1">
              <a:lumMod val="85000"/>
              <a:lumOff val="15000"/>
            </a:schemeClr>
          </a:solidFill>
        </p:spPr>
        <p:txBody>
          <a:bodyPr>
            <a:normAutofit/>
          </a:bodyPr>
          <a:lstStyle>
            <a:lvl1pPr marL="0" indent="0" algn="ctr" latinLnBrk="1">
              <a:buNone/>
              <a:defRPr lang="ko-KR" sz="2400"/>
            </a:lvl1pPr>
            <a:lvl2pPr marL="457200" indent="0" latinLnBrk="1">
              <a:buNone/>
              <a:defRPr lang="ko-KR" sz="2800"/>
            </a:lvl2pPr>
            <a:lvl3pPr marL="914400" indent="0" latinLnBrk="1">
              <a:buNone/>
              <a:defRPr lang="ko-KR" sz="2400"/>
            </a:lvl3pPr>
            <a:lvl4pPr marL="1371600" indent="0" latinLnBrk="1">
              <a:buNone/>
              <a:defRPr lang="ko-KR" sz="2000"/>
            </a:lvl4pPr>
            <a:lvl5pPr marL="1828800" indent="0" latinLnBrk="1">
              <a:buNone/>
              <a:defRPr lang="ko-KR" sz="2000"/>
            </a:lvl5pPr>
            <a:lvl6pPr marL="2286000" indent="0" latinLnBrk="1">
              <a:buNone/>
              <a:defRPr lang="ko-KR" sz="2000"/>
            </a:lvl6pPr>
            <a:lvl7pPr marL="2743200" indent="0" latinLnBrk="1">
              <a:buNone/>
              <a:defRPr lang="ko-KR" sz="2000"/>
            </a:lvl7pPr>
            <a:lvl8pPr marL="3200400" indent="0" latinLnBrk="1">
              <a:buNone/>
              <a:defRPr lang="ko-KR" sz="2000"/>
            </a:lvl8pPr>
            <a:lvl9pPr marL="3657600" indent="0" latinLnBrk="1">
              <a:buNone/>
              <a:defRPr lang="ko-KR"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/>
          </a:p>
        </p:txBody>
      </p:sp>
      <p:sp>
        <p:nvSpPr>
          <p:cNvPr id="9" name="그림 개체 틀 2"/>
          <p:cNvSpPr>
            <a:spLocks noGrp="1"/>
          </p:cNvSpPr>
          <p:nvPr>
            <p:ph type="pic" idx="14"/>
          </p:nvPr>
        </p:nvSpPr>
        <p:spPr>
          <a:xfrm>
            <a:off x="0" y="3494088"/>
            <a:ext cx="3977640" cy="2743200"/>
          </a:xfrm>
          <a:solidFill>
            <a:schemeClr val="bg1">
              <a:lumMod val="85000"/>
              <a:lumOff val="15000"/>
            </a:schemeClr>
          </a:solidFill>
        </p:spPr>
        <p:txBody>
          <a:bodyPr>
            <a:normAutofit/>
          </a:bodyPr>
          <a:lstStyle>
            <a:lvl1pPr marL="0" indent="0" algn="ctr" latinLnBrk="1">
              <a:buNone/>
              <a:defRPr lang="ko-KR" sz="2400"/>
            </a:lvl1pPr>
            <a:lvl2pPr marL="457200" indent="0" latinLnBrk="1">
              <a:buNone/>
              <a:defRPr lang="ko-KR" sz="2800"/>
            </a:lvl2pPr>
            <a:lvl3pPr marL="914400" indent="0" latinLnBrk="1">
              <a:buNone/>
              <a:defRPr lang="ko-KR" sz="2400"/>
            </a:lvl3pPr>
            <a:lvl4pPr marL="1371600" indent="0" latinLnBrk="1">
              <a:buNone/>
              <a:defRPr lang="ko-KR" sz="2000"/>
            </a:lvl4pPr>
            <a:lvl5pPr marL="1828800" indent="0" latinLnBrk="1">
              <a:buNone/>
              <a:defRPr lang="ko-KR" sz="2000"/>
            </a:lvl5pPr>
            <a:lvl6pPr marL="2286000" indent="0" latinLnBrk="1">
              <a:buNone/>
              <a:defRPr lang="ko-KR" sz="2000"/>
            </a:lvl6pPr>
            <a:lvl7pPr marL="2743200" indent="0" latinLnBrk="1">
              <a:buNone/>
              <a:defRPr lang="ko-KR" sz="2000"/>
            </a:lvl7pPr>
            <a:lvl8pPr marL="3200400" indent="0" latinLnBrk="1">
              <a:buNone/>
              <a:defRPr lang="ko-KR" sz="2000"/>
            </a:lvl8pPr>
            <a:lvl9pPr marL="3657600" indent="0" latinLnBrk="1">
              <a:buNone/>
              <a:defRPr lang="ko-KR"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105592" y="609600"/>
            <a:ext cx="3977640" cy="2743200"/>
          </a:xfrm>
          <a:solidFill>
            <a:schemeClr val="bg1">
              <a:lumMod val="85000"/>
              <a:lumOff val="15000"/>
            </a:schemeClr>
          </a:solidFill>
        </p:spPr>
        <p:txBody>
          <a:bodyPr>
            <a:normAutofit/>
          </a:bodyPr>
          <a:lstStyle>
            <a:lvl1pPr marL="0" indent="0" algn="ctr" latinLnBrk="1">
              <a:buNone/>
              <a:defRPr lang="ko-KR" sz="2400"/>
            </a:lvl1pPr>
            <a:lvl2pPr marL="457200" indent="0" latinLnBrk="1">
              <a:buNone/>
              <a:defRPr lang="ko-KR" sz="2800"/>
            </a:lvl2pPr>
            <a:lvl3pPr marL="914400" indent="0" latinLnBrk="1">
              <a:buNone/>
              <a:defRPr lang="ko-KR" sz="2400"/>
            </a:lvl3pPr>
            <a:lvl4pPr marL="1371600" indent="0" latinLnBrk="1">
              <a:buNone/>
              <a:defRPr lang="ko-KR" sz="2000"/>
            </a:lvl4pPr>
            <a:lvl5pPr marL="1828800" indent="0" latinLnBrk="1">
              <a:buNone/>
              <a:defRPr lang="ko-KR" sz="2000"/>
            </a:lvl5pPr>
            <a:lvl6pPr marL="2286000" indent="0" latinLnBrk="1">
              <a:buNone/>
              <a:defRPr lang="ko-KR" sz="2000"/>
            </a:lvl6pPr>
            <a:lvl7pPr marL="2743200" indent="0" latinLnBrk="1">
              <a:buNone/>
              <a:defRPr lang="ko-KR" sz="2000"/>
            </a:lvl7pPr>
            <a:lvl8pPr marL="3200400" indent="0" latinLnBrk="1">
              <a:buNone/>
              <a:defRPr lang="ko-KR" sz="2000"/>
            </a:lvl8pPr>
            <a:lvl9pPr marL="3657600" indent="0" latinLnBrk="1">
              <a:buNone/>
              <a:defRPr lang="ko-KR"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/>
          </a:p>
        </p:txBody>
      </p:sp>
      <p:sp>
        <p:nvSpPr>
          <p:cNvPr id="5" name="그림 개체 틀 2"/>
          <p:cNvSpPr>
            <a:spLocks noGrp="1"/>
          </p:cNvSpPr>
          <p:nvPr>
            <p:ph type="pic" idx="10"/>
          </p:nvPr>
        </p:nvSpPr>
        <p:spPr>
          <a:xfrm>
            <a:off x="8211185" y="609600"/>
            <a:ext cx="3977640" cy="2743200"/>
          </a:xfrm>
          <a:solidFill>
            <a:schemeClr val="bg1">
              <a:lumMod val="85000"/>
              <a:lumOff val="15000"/>
            </a:schemeClr>
          </a:solidFill>
        </p:spPr>
        <p:txBody>
          <a:bodyPr>
            <a:normAutofit/>
          </a:bodyPr>
          <a:lstStyle>
            <a:lvl1pPr marL="0" indent="0" algn="ctr" latinLnBrk="1">
              <a:buNone/>
              <a:defRPr lang="ko-KR" sz="2400"/>
            </a:lvl1pPr>
            <a:lvl2pPr marL="457200" indent="0" latinLnBrk="1">
              <a:buNone/>
              <a:defRPr lang="ko-KR" sz="2800"/>
            </a:lvl2pPr>
            <a:lvl3pPr marL="914400" indent="0" latinLnBrk="1">
              <a:buNone/>
              <a:defRPr lang="ko-KR" sz="2400"/>
            </a:lvl3pPr>
            <a:lvl4pPr marL="1371600" indent="0" latinLnBrk="1">
              <a:buNone/>
              <a:defRPr lang="ko-KR" sz="2000"/>
            </a:lvl4pPr>
            <a:lvl5pPr marL="1828800" indent="0" latinLnBrk="1">
              <a:buNone/>
              <a:defRPr lang="ko-KR" sz="2000"/>
            </a:lvl5pPr>
            <a:lvl6pPr marL="2286000" indent="0" latinLnBrk="1">
              <a:buNone/>
              <a:defRPr lang="ko-KR" sz="2000"/>
            </a:lvl6pPr>
            <a:lvl7pPr marL="2743200" indent="0" latinLnBrk="1">
              <a:buNone/>
              <a:defRPr lang="ko-KR" sz="2000"/>
            </a:lvl7pPr>
            <a:lvl8pPr marL="3200400" indent="0" latinLnBrk="1">
              <a:buNone/>
              <a:defRPr lang="ko-KR" sz="2000"/>
            </a:lvl8pPr>
            <a:lvl9pPr marL="3657600" indent="0" latinLnBrk="1">
              <a:buNone/>
              <a:defRPr lang="ko-KR"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/>
          </a:p>
        </p:txBody>
      </p:sp>
      <p:sp>
        <p:nvSpPr>
          <p:cNvPr id="6" name="그림 개체 틀 2"/>
          <p:cNvSpPr>
            <a:spLocks noGrp="1"/>
          </p:cNvSpPr>
          <p:nvPr>
            <p:ph type="pic" idx="11"/>
          </p:nvPr>
        </p:nvSpPr>
        <p:spPr>
          <a:xfrm>
            <a:off x="4105592" y="3494088"/>
            <a:ext cx="3977640" cy="2743200"/>
          </a:xfrm>
          <a:solidFill>
            <a:schemeClr val="bg1">
              <a:lumMod val="85000"/>
              <a:lumOff val="15000"/>
            </a:schemeClr>
          </a:solidFill>
        </p:spPr>
        <p:txBody>
          <a:bodyPr>
            <a:normAutofit/>
          </a:bodyPr>
          <a:lstStyle>
            <a:lvl1pPr marL="0" indent="0" algn="ctr" latinLnBrk="1">
              <a:buNone/>
              <a:defRPr lang="ko-KR" sz="2400"/>
            </a:lvl1pPr>
            <a:lvl2pPr marL="457200" indent="0" latinLnBrk="1">
              <a:buNone/>
              <a:defRPr lang="ko-KR" sz="2800"/>
            </a:lvl2pPr>
            <a:lvl3pPr marL="914400" indent="0" latinLnBrk="1">
              <a:buNone/>
              <a:defRPr lang="ko-KR" sz="2400"/>
            </a:lvl3pPr>
            <a:lvl4pPr marL="1371600" indent="0" latinLnBrk="1">
              <a:buNone/>
              <a:defRPr lang="ko-KR" sz="2000"/>
            </a:lvl4pPr>
            <a:lvl5pPr marL="1828800" indent="0" latinLnBrk="1">
              <a:buNone/>
              <a:defRPr lang="ko-KR" sz="2000"/>
            </a:lvl5pPr>
            <a:lvl6pPr marL="2286000" indent="0" latinLnBrk="1">
              <a:buNone/>
              <a:defRPr lang="ko-KR" sz="2000"/>
            </a:lvl6pPr>
            <a:lvl7pPr marL="2743200" indent="0" latinLnBrk="1">
              <a:buNone/>
              <a:defRPr lang="ko-KR" sz="2000"/>
            </a:lvl7pPr>
            <a:lvl8pPr marL="3200400" indent="0" latinLnBrk="1">
              <a:buNone/>
              <a:defRPr lang="ko-KR" sz="2000"/>
            </a:lvl8pPr>
            <a:lvl9pPr marL="3657600" indent="0" latinLnBrk="1">
              <a:buNone/>
              <a:defRPr lang="ko-KR"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/>
          </a:p>
        </p:txBody>
      </p:sp>
      <p:sp>
        <p:nvSpPr>
          <p:cNvPr id="7" name="그림 개체 틀 2"/>
          <p:cNvSpPr>
            <a:spLocks noGrp="1"/>
          </p:cNvSpPr>
          <p:nvPr>
            <p:ph type="pic" idx="12"/>
          </p:nvPr>
        </p:nvSpPr>
        <p:spPr>
          <a:xfrm>
            <a:off x="8211185" y="3494088"/>
            <a:ext cx="3977640" cy="2743200"/>
          </a:xfrm>
          <a:solidFill>
            <a:schemeClr val="bg1">
              <a:lumMod val="85000"/>
              <a:lumOff val="15000"/>
            </a:schemeClr>
          </a:solidFill>
        </p:spPr>
        <p:txBody>
          <a:bodyPr>
            <a:normAutofit/>
          </a:bodyPr>
          <a:lstStyle>
            <a:lvl1pPr marL="0" indent="0" algn="ctr" latinLnBrk="1">
              <a:buNone/>
              <a:defRPr lang="ko-KR" sz="2400"/>
            </a:lvl1pPr>
            <a:lvl2pPr marL="457200" indent="0" latinLnBrk="1">
              <a:buNone/>
              <a:defRPr lang="ko-KR" sz="2800"/>
            </a:lvl2pPr>
            <a:lvl3pPr marL="914400" indent="0" latinLnBrk="1">
              <a:buNone/>
              <a:defRPr lang="ko-KR" sz="2400"/>
            </a:lvl3pPr>
            <a:lvl4pPr marL="1371600" indent="0" latinLnBrk="1">
              <a:buNone/>
              <a:defRPr lang="ko-KR" sz="2000"/>
            </a:lvl4pPr>
            <a:lvl5pPr marL="1828800" indent="0" latinLnBrk="1">
              <a:buNone/>
              <a:defRPr lang="ko-KR" sz="2000"/>
            </a:lvl5pPr>
            <a:lvl6pPr marL="2286000" indent="0" latinLnBrk="1">
              <a:buNone/>
              <a:defRPr lang="ko-KR" sz="2000"/>
            </a:lvl6pPr>
            <a:lvl7pPr marL="2743200" indent="0" latinLnBrk="1">
              <a:buNone/>
              <a:defRPr lang="ko-KR" sz="2000"/>
            </a:lvl7pPr>
            <a:lvl8pPr marL="3200400" indent="0" latinLnBrk="1">
              <a:buNone/>
              <a:defRPr lang="ko-KR" sz="2000"/>
            </a:lvl8pPr>
            <a:lvl9pPr marL="3657600" indent="0" latinLnBrk="1">
              <a:buNone/>
              <a:defRPr lang="ko-KR"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 latinLnBrk="1"/>
            <a:fld id="{03F41C87-7AD9-4845-A077-840E4A0F3F06}" type="datetimeFigureOut">
              <a:rPr lang="ko-KR" altLang="en-US"/>
              <a:pPr latinLnBrk="1"/>
              <a:t>2017-07-09</a:t>
            </a:fld>
            <a:endParaRPr 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A013F82-EE5E-44EE-A61D-E31C6657F26F}" type="slidenum">
              <a:rPr/>
              <a:pPr latinLnBrk="1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415873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왼쪽 그림(인용문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-1" y="608076"/>
            <a:ext cx="6035040" cy="5641848"/>
          </a:xfrm>
          <a:solidFill>
            <a:schemeClr val="bg1">
              <a:lumMod val="85000"/>
              <a:lumOff val="15000"/>
            </a:schemeClr>
          </a:solidFill>
        </p:spPr>
        <p:txBody>
          <a:bodyPr>
            <a:normAutofit/>
          </a:bodyPr>
          <a:lstStyle>
            <a:lvl1pPr marL="0" indent="0" algn="ctr" latinLnBrk="1">
              <a:buNone/>
              <a:defRPr lang="ko-KR" sz="2400"/>
            </a:lvl1pPr>
            <a:lvl2pPr marL="457200" indent="0" latinLnBrk="1">
              <a:buNone/>
              <a:defRPr lang="ko-KR" sz="2800"/>
            </a:lvl2pPr>
            <a:lvl3pPr marL="914400" indent="0" latinLnBrk="1">
              <a:buNone/>
              <a:defRPr lang="ko-KR" sz="2400"/>
            </a:lvl3pPr>
            <a:lvl4pPr marL="1371600" indent="0" latinLnBrk="1">
              <a:buNone/>
              <a:defRPr lang="ko-KR" sz="2000"/>
            </a:lvl4pPr>
            <a:lvl5pPr marL="1828800" indent="0" latinLnBrk="1">
              <a:buNone/>
              <a:defRPr lang="ko-KR" sz="2000"/>
            </a:lvl5pPr>
            <a:lvl6pPr marL="2286000" indent="0" latinLnBrk="1">
              <a:buNone/>
              <a:defRPr lang="ko-KR" sz="2000"/>
            </a:lvl6pPr>
            <a:lvl7pPr marL="2743200" indent="0" latinLnBrk="1">
              <a:buNone/>
              <a:defRPr lang="ko-KR" sz="2000"/>
            </a:lvl7pPr>
            <a:lvl8pPr marL="3200400" indent="0" latinLnBrk="1">
              <a:buNone/>
              <a:defRPr lang="ko-KR" sz="2000"/>
            </a:lvl8pPr>
            <a:lvl9pPr marL="3657600" indent="0" latinLnBrk="1">
              <a:buNone/>
              <a:defRPr lang="ko-KR"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551613" y="1828800"/>
            <a:ext cx="5029200" cy="4038600"/>
          </a:xfrm>
        </p:spPr>
        <p:txBody>
          <a:bodyPr anchor="ctr">
            <a:normAutofit/>
          </a:bodyPr>
          <a:lstStyle>
            <a:lvl1pPr marL="128016" indent="-128016" latinLnBrk="1">
              <a:lnSpc>
                <a:spcPct val="110000"/>
              </a:lnSpc>
              <a:spcBef>
                <a:spcPts val="1800"/>
              </a:spcBef>
              <a:buNone/>
              <a:defRPr lang="ko-KR" sz="2800">
                <a:solidFill>
                  <a:schemeClr val="accent2"/>
                </a:solidFill>
              </a:defRPr>
            </a:lvl1pPr>
            <a:lvl2pPr marL="457200" indent="0" latinLnBrk="1">
              <a:buNone/>
              <a:defRPr lang="ko-KR" sz="1200"/>
            </a:lvl2pPr>
            <a:lvl3pPr marL="914400" indent="0" latinLnBrk="1">
              <a:buNone/>
              <a:defRPr lang="ko-KR" sz="1000"/>
            </a:lvl3pPr>
            <a:lvl4pPr marL="1371600" indent="0" latinLnBrk="1">
              <a:buNone/>
              <a:defRPr lang="ko-KR" sz="900"/>
            </a:lvl4pPr>
            <a:lvl5pPr marL="1828800" indent="0" latinLnBrk="1">
              <a:buNone/>
              <a:defRPr lang="ko-KR" sz="900"/>
            </a:lvl5pPr>
            <a:lvl6pPr marL="2286000" indent="0" latinLnBrk="1">
              <a:buNone/>
              <a:defRPr lang="ko-KR" sz="900"/>
            </a:lvl6pPr>
            <a:lvl7pPr marL="2743200" indent="0" latinLnBrk="1">
              <a:buNone/>
              <a:defRPr lang="ko-KR" sz="900"/>
            </a:lvl7pPr>
            <a:lvl8pPr marL="3200400" indent="0" latinLnBrk="1">
              <a:buNone/>
              <a:defRPr lang="ko-KR" sz="900"/>
            </a:lvl8pPr>
            <a:lvl9pPr marL="3657600" indent="0" latinLnBrk="1">
              <a:buNone/>
              <a:defRPr lang="ko-KR" sz="900"/>
            </a:lvl9pPr>
          </a:lstStyle>
          <a:p>
            <a:pPr lvl="0" latinLnBrk="1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atinLnBrk="1"/>
            <a:fld id="{03F41C87-7AD9-4845-A077-840E4A0F3F06}" type="datetimeFigureOut">
              <a:rPr lang="ko-KR" altLang="en-US"/>
              <a:pPr latinLnBrk="1"/>
              <a:t>2017-07-09</a:t>
            </a:fld>
            <a:endParaRPr lang="ko-KR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 latinLnBrk="1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13877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오른쪽 그림(인용문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6153785" y="609600"/>
            <a:ext cx="6035040" cy="5638800"/>
          </a:xfrm>
          <a:solidFill>
            <a:schemeClr val="bg1">
              <a:lumMod val="85000"/>
              <a:lumOff val="15000"/>
            </a:schemeClr>
          </a:solidFill>
        </p:spPr>
        <p:txBody>
          <a:bodyPr>
            <a:normAutofit/>
          </a:bodyPr>
          <a:lstStyle>
            <a:lvl1pPr marL="0" indent="0" algn="ctr" latinLnBrk="1">
              <a:buNone/>
              <a:defRPr lang="ko-KR" sz="2400"/>
            </a:lvl1pPr>
            <a:lvl2pPr marL="457200" indent="0" latinLnBrk="1">
              <a:buNone/>
              <a:defRPr lang="ko-KR" sz="2800"/>
            </a:lvl2pPr>
            <a:lvl3pPr marL="914400" indent="0" latinLnBrk="1">
              <a:buNone/>
              <a:defRPr lang="ko-KR" sz="2400"/>
            </a:lvl3pPr>
            <a:lvl4pPr marL="1371600" indent="0" latinLnBrk="1">
              <a:buNone/>
              <a:defRPr lang="ko-KR" sz="2000"/>
            </a:lvl4pPr>
            <a:lvl5pPr marL="1828800" indent="0" latinLnBrk="1">
              <a:buNone/>
              <a:defRPr lang="ko-KR" sz="2000"/>
            </a:lvl5pPr>
            <a:lvl6pPr marL="2286000" indent="0" latinLnBrk="1">
              <a:buNone/>
              <a:defRPr lang="ko-KR" sz="2000"/>
            </a:lvl6pPr>
            <a:lvl7pPr marL="2743200" indent="0" latinLnBrk="1">
              <a:buNone/>
              <a:defRPr lang="ko-KR" sz="2000"/>
            </a:lvl7pPr>
            <a:lvl8pPr marL="3200400" indent="0" latinLnBrk="1">
              <a:buNone/>
              <a:defRPr lang="ko-KR" sz="2000"/>
            </a:lvl8pPr>
            <a:lvl9pPr marL="3657600" indent="0" latinLnBrk="1">
              <a:buNone/>
              <a:defRPr lang="ko-KR"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8013" y="1828800"/>
            <a:ext cx="5029200" cy="4038600"/>
          </a:xfrm>
        </p:spPr>
        <p:txBody>
          <a:bodyPr anchor="ctr">
            <a:normAutofit/>
          </a:bodyPr>
          <a:lstStyle>
            <a:lvl1pPr marL="128016" indent="-128016" latinLnBrk="1">
              <a:lnSpc>
                <a:spcPct val="110000"/>
              </a:lnSpc>
              <a:spcBef>
                <a:spcPts val="1800"/>
              </a:spcBef>
              <a:buNone/>
              <a:defRPr lang="ko-KR" sz="2800">
                <a:solidFill>
                  <a:schemeClr val="accent2"/>
                </a:solidFill>
              </a:defRPr>
            </a:lvl1pPr>
            <a:lvl2pPr marL="457200" indent="0" latinLnBrk="1">
              <a:buNone/>
              <a:defRPr lang="ko-KR" sz="1200"/>
            </a:lvl2pPr>
            <a:lvl3pPr marL="914400" indent="0" latinLnBrk="1">
              <a:buNone/>
              <a:defRPr lang="ko-KR" sz="1000"/>
            </a:lvl3pPr>
            <a:lvl4pPr marL="1371600" indent="0" latinLnBrk="1">
              <a:buNone/>
              <a:defRPr lang="ko-KR" sz="900"/>
            </a:lvl4pPr>
            <a:lvl5pPr marL="1828800" indent="0" latinLnBrk="1">
              <a:buNone/>
              <a:defRPr lang="ko-KR" sz="900"/>
            </a:lvl5pPr>
            <a:lvl6pPr marL="2286000" indent="0" latinLnBrk="1">
              <a:buNone/>
              <a:defRPr lang="ko-KR" sz="900"/>
            </a:lvl6pPr>
            <a:lvl7pPr marL="2743200" indent="0" latinLnBrk="1">
              <a:buNone/>
              <a:defRPr lang="ko-KR" sz="900"/>
            </a:lvl7pPr>
            <a:lvl8pPr marL="3200400" indent="0" latinLnBrk="1">
              <a:buNone/>
              <a:defRPr lang="ko-KR" sz="900"/>
            </a:lvl8pPr>
            <a:lvl9pPr marL="3657600" indent="0" latinLnBrk="1">
              <a:buNone/>
              <a:defRPr lang="ko-KR" sz="900"/>
            </a:lvl9pPr>
          </a:lstStyle>
          <a:p>
            <a:pPr lvl="0" latinLnBrk="1"/>
            <a:r>
              <a:rPr lang="ko-KR" altLang="en-US" smtClean="0"/>
              <a:t>마스터 텍스트 스타일 편집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atinLnBrk="1"/>
            <a:fld id="{03F41C87-7AD9-4845-A077-840E4A0F3F06}" type="datetimeFigureOut">
              <a:rPr lang="ko-KR" altLang="en-US"/>
              <a:pPr latinLnBrk="1"/>
              <a:t>2017-07-09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 latinLnBrk="1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62099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522412" y="381000"/>
            <a:ext cx="9144002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22412" y="1828800"/>
            <a:ext cx="9144002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latinLnBrk="1"/>
            <a:r>
              <a:rPr lang="ko-KR"/>
              <a:t>마스터 텍스트 스타일 편집</a:t>
            </a:r>
          </a:p>
          <a:p>
            <a:pPr lvl="1" latinLnBrk="1"/>
            <a:r>
              <a:rPr lang="ko-KR"/>
              <a:t>둘째 수준</a:t>
            </a:r>
          </a:p>
          <a:p>
            <a:pPr lvl="2" latinLnBrk="1"/>
            <a:r>
              <a:rPr lang="ko-KR"/>
              <a:t>셋째 수준</a:t>
            </a:r>
          </a:p>
          <a:p>
            <a:pPr lvl="3" latinLnBrk="1"/>
            <a:r>
              <a:rPr lang="ko-KR"/>
              <a:t>넷째 수준</a:t>
            </a:r>
          </a:p>
          <a:p>
            <a:pPr lvl="4" latinLnBrk="1"/>
            <a:r>
              <a:rPr lang="ko-KR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7770812" y="6400800"/>
            <a:ext cx="154865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1">
              <a:defRPr lang="ko-KR" sz="10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</a:defRPr>
            </a:lvl1pPr>
          </a:lstStyle>
          <a:p>
            <a:fld id="{03F41C87-7AD9-4845-A077-840E4A0F3F06}" type="datetimeFigureOut">
              <a:rPr lang="en-US" altLang="ko-KR" smtClean="0"/>
              <a:pPr/>
              <a:t>7/9/2017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522412" y="6400800"/>
            <a:ext cx="5954834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1">
              <a:defRPr lang="ko-KR" sz="10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599612" y="6400800"/>
            <a:ext cx="1066802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1">
              <a:defRPr lang="ko-KR" sz="10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</a:defRPr>
            </a:lvl1pPr>
          </a:lstStyle>
          <a:p>
            <a:fld id="{2A013F82-EE5E-44EE-A61D-E31C6657F26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8" r:id="rId3"/>
    <p:sldLayoutId id="2147483669" r:id="rId4"/>
    <p:sldLayoutId id="2147483670" r:id="rId5"/>
    <p:sldLayoutId id="2147483663" r:id="rId6"/>
    <p:sldLayoutId id="2147483667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65" r:id="rId14"/>
    <p:sldLayoutId id="2147483677" r:id="rId15"/>
    <p:sldLayoutId id="2147483664" r:id="rId16"/>
    <p:sldLayoutId id="2147483678" r:id="rId17"/>
    <p:sldLayoutId id="2147483679" r:id="rId18"/>
    <p:sldLayoutId id="2147483662" r:id="rId19"/>
    <p:sldLayoutId id="2147483650" r:id="rId20"/>
    <p:sldLayoutId id="2147483651" r:id="rId21"/>
    <p:sldLayoutId id="2147483652" r:id="rId22"/>
    <p:sldLayoutId id="2147483653" r:id="rId23"/>
    <p:sldLayoutId id="2147483654" r:id="rId24"/>
    <p:sldLayoutId id="2147483655" r:id="rId25"/>
    <p:sldLayoutId id="2147483656" r:id="rId26"/>
    <p:sldLayoutId id="2147483657" r:id="rId27"/>
    <p:sldLayoutId id="2147483658" r:id="rId28"/>
    <p:sldLayoutId id="2147483659" r:id="rId2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lang="ko-KR" sz="3600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223838" indent="-223838" algn="l" defTabSz="914400" rtl="0" eaLnBrk="1" latinLnBrk="1" hangingPunct="1">
        <a:lnSpc>
          <a:spcPct val="90000"/>
        </a:lnSpc>
        <a:spcBef>
          <a:spcPts val="1800"/>
        </a:spcBef>
        <a:buSzPct val="80000"/>
        <a:buFont typeface="Wingdings" pitchFamily="2" charset="2"/>
        <a:buChar char="§"/>
        <a:defRPr lang="ko-KR" sz="2400" kern="1200">
          <a:solidFill>
            <a:schemeClr val="tx1"/>
          </a:solidFill>
          <a:latin typeface="+mj-ea"/>
          <a:ea typeface="+mj-ea"/>
          <a:cs typeface="+mn-cs"/>
        </a:defRPr>
      </a:lvl1pPr>
      <a:lvl2pPr marL="475488" indent="-228600" algn="l" defTabSz="914400" rtl="0" eaLnBrk="1" latinLnBrk="1" hangingPunct="1">
        <a:lnSpc>
          <a:spcPct val="90000"/>
        </a:lnSpc>
        <a:spcBef>
          <a:spcPts val="600"/>
        </a:spcBef>
        <a:buFont typeface="Arial" pitchFamily="34" charset="0"/>
        <a:buChar char="–"/>
        <a:defRPr lang="ko-KR" sz="2000" kern="1200">
          <a:solidFill>
            <a:schemeClr val="tx1"/>
          </a:solidFill>
          <a:latin typeface="+mj-ea"/>
          <a:ea typeface="+mj-ea"/>
          <a:cs typeface="+mn-cs"/>
        </a:defRPr>
      </a:lvl2pPr>
      <a:lvl3pPr marL="704088" indent="-228600" algn="l" defTabSz="914400" rtl="0" eaLnBrk="1" latinLnBrk="1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lang="ko-KR" sz="1800" kern="1200">
          <a:solidFill>
            <a:schemeClr val="tx1"/>
          </a:solidFill>
          <a:latin typeface="+mj-ea"/>
          <a:ea typeface="+mj-ea"/>
          <a:cs typeface="+mn-cs"/>
        </a:defRPr>
      </a:lvl3pPr>
      <a:lvl4pPr marL="950976" indent="-228600" algn="l" defTabSz="914400" rtl="0" eaLnBrk="1" latinLnBrk="1" hangingPunct="1">
        <a:lnSpc>
          <a:spcPct val="90000"/>
        </a:lnSpc>
        <a:spcBef>
          <a:spcPts val="600"/>
        </a:spcBef>
        <a:buFont typeface="Arial" pitchFamily="34" charset="0"/>
        <a:buChar char="–"/>
        <a:defRPr lang="ko-KR" sz="1600" kern="1200">
          <a:solidFill>
            <a:schemeClr val="tx1"/>
          </a:solidFill>
          <a:latin typeface="+mj-ea"/>
          <a:ea typeface="+mj-ea"/>
          <a:cs typeface="+mn-cs"/>
        </a:defRPr>
      </a:lvl4pPr>
      <a:lvl5pPr marL="1179576" indent="-228600" algn="l" defTabSz="914400" rtl="0" eaLnBrk="1" latinLnBrk="1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lang="ko-KR" sz="1600" kern="1200">
          <a:solidFill>
            <a:schemeClr val="tx1"/>
          </a:solidFill>
          <a:latin typeface="+mj-ea"/>
          <a:ea typeface="+mj-ea"/>
          <a:cs typeface="+mn-cs"/>
        </a:defRPr>
      </a:lvl5pPr>
      <a:lvl6pPr marL="1426464" indent="-228600" algn="l" defTabSz="914400" rtl="0" eaLnBrk="1" latinLnBrk="1" hangingPunct="1">
        <a:lnSpc>
          <a:spcPct val="90000"/>
        </a:lnSpc>
        <a:spcBef>
          <a:spcPts val="600"/>
        </a:spcBef>
        <a:buFont typeface="Arial" pitchFamily="34" charset="0"/>
        <a:buChar char="–"/>
        <a:defRPr lang="ko-KR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55064" indent="-228600" algn="l" defTabSz="914400" rtl="0" eaLnBrk="1" latinLnBrk="1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lang="ko-KR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01952" indent="-228600" algn="l" defTabSz="914400" rtl="0" eaLnBrk="1" latinLnBrk="1" hangingPunct="1">
        <a:lnSpc>
          <a:spcPct val="90000"/>
        </a:lnSpc>
        <a:spcBef>
          <a:spcPts val="600"/>
        </a:spcBef>
        <a:buFont typeface="Arial" pitchFamily="34" charset="0"/>
        <a:buChar char="–"/>
        <a:defRPr lang="ko-KR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228600" algn="l" defTabSz="914400" rtl="0" eaLnBrk="1" latinLnBrk="1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lang="ko-KR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1.jpe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/>
              <a:t>앨범 제목</a:t>
            </a:r>
          </a:p>
        </p:txBody>
      </p:sp>
      <p:sp>
        <p:nvSpPr>
          <p:cNvPr id="4" name="부제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/>
              <a:t>앨범의 부제목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/>
              <a:t>연도</a:t>
            </a:r>
          </a:p>
        </p:txBody>
      </p:sp>
      <p:pic>
        <p:nvPicPr>
          <p:cNvPr id="7" name="그림 개체 틀 6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그림 개체 틀 6"/>
          <p:cNvSpPr>
            <a:spLocks noGrp="1"/>
          </p:cNvSpPr>
          <p:nvPr>
            <p:ph type="pic" idx="13"/>
          </p:nvPr>
        </p:nvSpPr>
        <p:spPr/>
      </p:sp>
      <p:sp>
        <p:nvSpPr>
          <p:cNvPr id="5" name="그림 개체 틀 4"/>
          <p:cNvSpPr>
            <a:spLocks noGrp="1"/>
          </p:cNvSpPr>
          <p:nvPr>
            <p:ph type="pic" idx="1"/>
          </p:nvPr>
        </p:nvSpPr>
        <p:spPr/>
      </p:sp>
      <p:sp>
        <p:nvSpPr>
          <p:cNvPr id="6" name="그림 개체 틀 5"/>
          <p:cNvSpPr>
            <a:spLocks noGrp="1"/>
          </p:cNvSpPr>
          <p:nvPr>
            <p:ph type="pic" idx="10"/>
          </p:nvPr>
        </p:nvSpPr>
        <p:spPr/>
      </p:sp>
    </p:spTree>
    <p:extLst>
      <p:ext uri="{BB962C8B-B14F-4D97-AF65-F5344CB8AC3E}">
        <p14:creationId xmlns:p14="http://schemas.microsoft.com/office/powerpoint/2010/main" val="1948018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그림 개체 틀 17"/>
          <p:cNvSpPr>
            <a:spLocks noGrp="1"/>
          </p:cNvSpPr>
          <p:nvPr>
            <p:ph type="pic" idx="1"/>
          </p:nvPr>
        </p:nvSpPr>
        <p:spPr/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ko-KR"/>
          </a:p>
        </p:txBody>
      </p:sp>
      <p:sp>
        <p:nvSpPr>
          <p:cNvPr id="19" name="그림 개체 틀 18"/>
          <p:cNvSpPr>
            <a:spLocks noGrp="1"/>
          </p:cNvSpPr>
          <p:nvPr>
            <p:ph type="pic" idx="10"/>
          </p:nvPr>
        </p:nvSpPr>
        <p:spPr/>
      </p:sp>
    </p:spTree>
    <p:extLst>
      <p:ext uri="{BB962C8B-B14F-4D97-AF65-F5344CB8AC3E}">
        <p14:creationId xmlns:p14="http://schemas.microsoft.com/office/powerpoint/2010/main" val="1344941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그림 개체 틀 7"/>
          <p:cNvSpPr>
            <a:spLocks noGrp="1"/>
          </p:cNvSpPr>
          <p:nvPr>
            <p:ph type="pic" idx="1"/>
          </p:nvPr>
        </p:nvSpPr>
        <p:spPr/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ko-KR"/>
          </a:p>
        </p:txBody>
      </p:sp>
      <p:sp>
        <p:nvSpPr>
          <p:cNvPr id="9" name="그림 개체 틀 8"/>
          <p:cNvSpPr>
            <a:spLocks noGrp="1"/>
          </p:cNvSpPr>
          <p:nvPr>
            <p:ph type="pic" idx="10"/>
          </p:nvPr>
        </p:nvSpPr>
        <p:spPr/>
      </p:sp>
    </p:spTree>
    <p:extLst>
      <p:ext uri="{BB962C8B-B14F-4D97-AF65-F5344CB8AC3E}">
        <p14:creationId xmlns:p14="http://schemas.microsoft.com/office/powerpoint/2010/main" val="153929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3"/>
          <p:cNvSpPr>
            <a:spLocks noGrp="1"/>
          </p:cNvSpPr>
          <p:nvPr>
            <p:ph type="pic" idx="1"/>
          </p:nvPr>
        </p:nvSpPr>
        <p:spPr/>
      </p:sp>
      <p:sp>
        <p:nvSpPr>
          <p:cNvPr id="5" name="그림 개체 틀 4"/>
          <p:cNvSpPr>
            <a:spLocks noGrp="1"/>
          </p:cNvSpPr>
          <p:nvPr>
            <p:ph type="pic" idx="10"/>
          </p:nvPr>
        </p:nvSpPr>
        <p:spPr/>
      </p:sp>
    </p:spTree>
    <p:extLst>
      <p:ext uri="{BB962C8B-B14F-4D97-AF65-F5344CB8AC3E}">
        <p14:creationId xmlns:p14="http://schemas.microsoft.com/office/powerpoint/2010/main" val="4196748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3"/>
          <p:cNvSpPr>
            <a:spLocks noGrp="1"/>
          </p:cNvSpPr>
          <p:nvPr>
            <p:ph type="pic" idx="1"/>
          </p:nvPr>
        </p:nvSpPr>
        <p:spPr/>
      </p:sp>
      <p:sp>
        <p:nvSpPr>
          <p:cNvPr id="5" name="그림 개체 틀 4"/>
          <p:cNvSpPr>
            <a:spLocks noGrp="1"/>
          </p:cNvSpPr>
          <p:nvPr>
            <p:ph type="pic" idx="10"/>
          </p:nvPr>
        </p:nvSpPr>
        <p:spPr/>
      </p:sp>
    </p:spTree>
    <p:extLst>
      <p:ext uri="{BB962C8B-B14F-4D97-AF65-F5344CB8AC3E}">
        <p14:creationId xmlns:p14="http://schemas.microsoft.com/office/powerpoint/2010/main" val="2292019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그림 개체 틀 4"/>
          <p:cNvSpPr>
            <a:spLocks noGrp="1"/>
          </p:cNvSpPr>
          <p:nvPr>
            <p:ph type="pic" idx="1"/>
          </p:nvPr>
        </p:nvSpPr>
        <p:spPr/>
      </p:sp>
      <p:sp>
        <p:nvSpPr>
          <p:cNvPr id="6" name="그림 개체 틀 5"/>
          <p:cNvSpPr>
            <a:spLocks noGrp="1"/>
          </p:cNvSpPr>
          <p:nvPr>
            <p:ph type="pic" idx="10"/>
          </p:nvPr>
        </p:nvSpPr>
        <p:spPr/>
      </p:sp>
      <p:sp>
        <p:nvSpPr>
          <p:cNvPr id="7" name="그림 개체 틀 6"/>
          <p:cNvSpPr>
            <a:spLocks noGrp="1"/>
          </p:cNvSpPr>
          <p:nvPr>
            <p:ph type="pic" idx="12"/>
          </p:nvPr>
        </p:nvSpPr>
        <p:spPr/>
      </p:sp>
    </p:spTree>
    <p:extLst>
      <p:ext uri="{BB962C8B-B14F-4D97-AF65-F5344CB8AC3E}">
        <p14:creationId xmlns:p14="http://schemas.microsoft.com/office/powerpoint/2010/main" val="2567621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그림 개체 틀 12"/>
          <p:cNvSpPr>
            <a:spLocks noGrp="1"/>
          </p:cNvSpPr>
          <p:nvPr>
            <p:ph type="pic" idx="1"/>
          </p:nvPr>
        </p:nvSpPr>
        <p:spPr/>
      </p:sp>
      <p:sp>
        <p:nvSpPr>
          <p:cNvPr id="14" name="그림 개체 틀 13"/>
          <p:cNvSpPr>
            <a:spLocks noGrp="1"/>
          </p:cNvSpPr>
          <p:nvPr>
            <p:ph type="pic" idx="10"/>
          </p:nvPr>
        </p:nvSpPr>
        <p:spPr/>
      </p:sp>
      <p:sp>
        <p:nvSpPr>
          <p:cNvPr id="15" name="그림 개체 틀 14"/>
          <p:cNvSpPr>
            <a:spLocks noGrp="1"/>
          </p:cNvSpPr>
          <p:nvPr>
            <p:ph type="pic" idx="12"/>
          </p:nvPr>
        </p:nvSpPr>
        <p:spPr/>
      </p:sp>
    </p:spTree>
    <p:extLst>
      <p:ext uri="{BB962C8B-B14F-4D97-AF65-F5344CB8AC3E}">
        <p14:creationId xmlns:p14="http://schemas.microsoft.com/office/powerpoint/2010/main" val="2532940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그림 개체 틀 19"/>
          <p:cNvSpPr>
            <a:spLocks noGrp="1"/>
          </p:cNvSpPr>
          <p:nvPr>
            <p:ph type="pic" idx="13"/>
          </p:nvPr>
        </p:nvSpPr>
        <p:spPr/>
      </p:sp>
      <p:sp>
        <p:nvSpPr>
          <p:cNvPr id="21" name="그림 개체 틀 20"/>
          <p:cNvSpPr>
            <a:spLocks noGrp="1"/>
          </p:cNvSpPr>
          <p:nvPr>
            <p:ph type="pic" idx="14"/>
          </p:nvPr>
        </p:nvSpPr>
        <p:spPr/>
      </p:sp>
      <p:sp>
        <p:nvSpPr>
          <p:cNvPr id="17" name="그림 개체 틀 16"/>
          <p:cNvSpPr>
            <a:spLocks noGrp="1"/>
          </p:cNvSpPr>
          <p:nvPr>
            <p:ph type="pic" idx="1"/>
          </p:nvPr>
        </p:nvSpPr>
        <p:spPr/>
      </p:sp>
      <p:sp>
        <p:nvSpPr>
          <p:cNvPr id="18" name="그림 개체 틀 17"/>
          <p:cNvSpPr>
            <a:spLocks noGrp="1"/>
          </p:cNvSpPr>
          <p:nvPr>
            <p:ph type="pic" idx="10"/>
          </p:nvPr>
        </p:nvSpPr>
        <p:spPr/>
      </p:sp>
      <p:sp>
        <p:nvSpPr>
          <p:cNvPr id="19" name="그림 개체 틀 18"/>
          <p:cNvSpPr>
            <a:spLocks noGrp="1"/>
          </p:cNvSpPr>
          <p:nvPr>
            <p:ph type="pic" idx="12"/>
          </p:nvPr>
        </p:nvSpPr>
        <p:spPr/>
      </p:sp>
    </p:spTree>
    <p:extLst>
      <p:ext uri="{BB962C8B-B14F-4D97-AF65-F5344CB8AC3E}">
        <p14:creationId xmlns:p14="http://schemas.microsoft.com/office/powerpoint/2010/main" val="3447724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1420761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932876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70284" y="2852936"/>
            <a:ext cx="4247795" cy="40050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1889" y="404664"/>
            <a:ext cx="3345788" cy="1751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4000" b="1" smtClean="0">
                <a:solidFill>
                  <a:srgbClr val="00B050"/>
                </a:solidFill>
              </a:rPr>
              <a:t>착한 책거리</a:t>
            </a:r>
            <a:r>
              <a:rPr lang="en-US" altLang="ko-KR" sz="6600" b="1" smtClean="0">
                <a:solidFill>
                  <a:srgbClr val="00B050"/>
                </a:solidFill>
              </a:rPr>
              <a:t>?</a:t>
            </a:r>
            <a:r>
              <a:rPr lang="ko-KR" altLang="en-US" smtClean="0">
                <a:solidFill>
                  <a:srgbClr val="00B050"/>
                </a:solidFill>
              </a:rPr>
              <a:t>  </a:t>
            </a:r>
            <a:endParaRPr lang="en-US" altLang="ko-KR" smtClean="0">
              <a:solidFill>
                <a:srgbClr val="00B050"/>
              </a:solidFill>
            </a:endParaRPr>
          </a:p>
          <a:p>
            <a:pPr>
              <a:lnSpc>
                <a:spcPct val="110000"/>
              </a:lnSpc>
            </a:pPr>
            <a:r>
              <a:rPr lang="ko-KR" altLang="en-US" sz="3200" b="1" smtClean="0">
                <a:solidFill>
                  <a:schemeClr val="bg1"/>
                </a:solidFill>
              </a:rPr>
              <a:t>뭔지 궁금해요</a:t>
            </a:r>
            <a:r>
              <a:rPr lang="en-US" altLang="ko-KR" sz="3200" b="1" smtClean="0">
                <a:solidFill>
                  <a:schemeClr val="bg1"/>
                </a:solidFill>
              </a:rPr>
              <a:t>!</a:t>
            </a:r>
            <a:endParaRPr lang="ko-KR" altLang="en-US" sz="3200" b="1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20528" y="2066002"/>
            <a:ext cx="2585964" cy="634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600" smtClean="0">
                <a:solidFill>
                  <a:schemeClr val="tx1">
                    <a:lumMod val="75000"/>
                  </a:schemeClr>
                </a:solidFill>
                <a:latin typeface="양재깨비체B" panose="02020603020101020101" pitchFamily="18" charset="-127"/>
                <a:ea typeface="양재깨비체B" panose="02020603020101020101" pitchFamily="18" charset="-127"/>
              </a:rPr>
              <a:t>당신의 작은 손길이 누군가에는 </a:t>
            </a:r>
            <a:endParaRPr lang="en-US" altLang="ko-KR" sz="1600" smtClean="0">
              <a:solidFill>
                <a:schemeClr val="tx1">
                  <a:lumMod val="75000"/>
                </a:schemeClr>
              </a:solidFill>
              <a:latin typeface="양재깨비체B" panose="02020603020101020101" pitchFamily="18" charset="-127"/>
              <a:ea typeface="양재깨비체B" panose="02020603020101020101" pitchFamily="18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1600" smtClean="0">
                <a:solidFill>
                  <a:schemeClr val="tx1">
                    <a:lumMod val="75000"/>
                  </a:schemeClr>
                </a:solidFill>
                <a:latin typeface="양재깨비체B" panose="02020603020101020101" pitchFamily="18" charset="-127"/>
                <a:ea typeface="양재깨비체B" panose="02020603020101020101" pitchFamily="18" charset="-127"/>
              </a:rPr>
              <a:t>큰 힘이 됩니다</a:t>
            </a:r>
            <a:r>
              <a:rPr lang="en-US" altLang="ko-KR" sz="1600">
                <a:solidFill>
                  <a:schemeClr val="tx1">
                    <a:lumMod val="75000"/>
                  </a:schemeClr>
                </a:solidFill>
                <a:latin typeface="양재깨비체B" panose="02020603020101020101" pitchFamily="18" charset="-127"/>
                <a:ea typeface="양재깨비체B" panose="02020603020101020101" pitchFamily="18" charset="-127"/>
              </a:rPr>
              <a:t>!</a:t>
            </a:r>
            <a:r>
              <a:rPr lang="ko-KR" altLang="en-US" sz="1600" smtClean="0">
                <a:solidFill>
                  <a:schemeClr val="tx1">
                    <a:lumMod val="75000"/>
                  </a:schemeClr>
                </a:solidFill>
                <a:latin typeface="양재깨비체B" panose="02020603020101020101" pitchFamily="18" charset="-127"/>
                <a:ea typeface="양재깨비체B" panose="02020603020101020101" pitchFamily="18" charset="-127"/>
              </a:rPr>
              <a:t> </a:t>
            </a:r>
            <a:endParaRPr lang="en-US" altLang="ko-KR" sz="1600" smtClean="0">
              <a:solidFill>
                <a:schemeClr val="tx1">
                  <a:lumMod val="75000"/>
                </a:schemeClr>
              </a:solidFill>
              <a:latin typeface="양재깨비체B" panose="02020603020101020101" pitchFamily="18" charset="-127"/>
              <a:ea typeface="양재깨비체B" panose="0202060302010102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795" y="764704"/>
            <a:ext cx="711315" cy="706007"/>
          </a:xfrm>
          <a:prstGeom prst="rect">
            <a:avLst/>
          </a:prstGeom>
        </p:spPr>
      </p:pic>
      <p:pic>
        <p:nvPicPr>
          <p:cNvPr id="14" name="그림 개체 틀 6"/>
          <p:cNvPicPr>
            <a:picLocks noGrp="1" noChangeAspect="1"/>
          </p:cNvPicPr>
          <p:nvPr>
            <p:ph type="pic" sz="quarter" idx="10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72891" y="3573016"/>
            <a:ext cx="3456384" cy="3284984"/>
          </a:xfr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88915" y="764703"/>
            <a:ext cx="743846" cy="75167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662364" y="754809"/>
            <a:ext cx="2861681" cy="13939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4000" b="1" smtClean="0">
                <a:solidFill>
                  <a:schemeClr val="accent3"/>
                </a:solidFill>
              </a:rPr>
              <a:t>교재 구입</a:t>
            </a:r>
            <a:r>
              <a:rPr lang="ko-KR" altLang="en-US" sz="3200" b="1" smtClean="0">
                <a:solidFill>
                  <a:schemeClr val="bg1"/>
                </a:solidFill>
              </a:rPr>
              <a:t>을</a:t>
            </a:r>
            <a:endParaRPr lang="en-US" altLang="ko-KR" sz="3200" b="1" smtClean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r>
              <a:rPr lang="ko-KR" altLang="en-US" sz="3200" b="1" smtClean="0">
                <a:solidFill>
                  <a:schemeClr val="bg1"/>
                </a:solidFill>
              </a:rPr>
              <a:t>하고싶어요</a:t>
            </a:r>
            <a:r>
              <a:rPr lang="en-US" altLang="ko-KR" sz="4000" b="1" smtClean="0">
                <a:solidFill>
                  <a:schemeClr val="bg1"/>
                </a:solidFill>
              </a:rPr>
              <a:t>.</a:t>
            </a:r>
            <a:endParaRPr lang="ko-KR" altLang="en-US" sz="4000" b="1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662364" y="2093367"/>
            <a:ext cx="2736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600" smtClean="0">
                <a:solidFill>
                  <a:schemeClr val="tx1">
                    <a:lumMod val="75000"/>
                  </a:schemeClr>
                </a:solidFill>
                <a:latin typeface="양재깨비체B" panose="02020603020101020101" pitchFamily="18" charset="-127"/>
                <a:ea typeface="양재깨비체B" panose="02020603020101020101" pitchFamily="18" charset="-127"/>
              </a:rPr>
              <a:t>지금 바로 구매가능한지 알아보고</a:t>
            </a:r>
            <a:endParaRPr lang="en-US" altLang="ko-KR" sz="1600" smtClean="0">
              <a:solidFill>
                <a:schemeClr val="tx1">
                  <a:lumMod val="75000"/>
                </a:schemeClr>
              </a:solidFill>
              <a:latin typeface="양재깨비체B" panose="02020603020101020101" pitchFamily="18" charset="-127"/>
              <a:ea typeface="양재깨비체B" panose="02020603020101020101" pitchFamily="18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1600" smtClean="0">
                <a:solidFill>
                  <a:schemeClr val="tx1">
                    <a:lumMod val="75000"/>
                  </a:schemeClr>
                </a:solidFill>
                <a:latin typeface="양재깨비체B" panose="02020603020101020101" pitchFamily="18" charset="-127"/>
                <a:ea typeface="양재깨비체B" panose="02020603020101020101" pitchFamily="18" charset="-127"/>
              </a:rPr>
              <a:t>정가의 </a:t>
            </a:r>
            <a:r>
              <a:rPr lang="en-US" altLang="ko-KR" sz="1600" smtClean="0">
                <a:solidFill>
                  <a:schemeClr val="tx1">
                    <a:lumMod val="75000"/>
                  </a:schemeClr>
                </a:solidFill>
                <a:latin typeface="양재깨비체B" panose="02020603020101020101" pitchFamily="18" charset="-127"/>
                <a:ea typeface="양재깨비체B" panose="02020603020101020101" pitchFamily="18" charset="-127"/>
              </a:rPr>
              <a:t>1/5 </a:t>
            </a:r>
            <a:r>
              <a:rPr lang="ko-KR" altLang="en-US" sz="1600" smtClean="0">
                <a:solidFill>
                  <a:schemeClr val="tx1">
                    <a:lumMod val="75000"/>
                  </a:schemeClr>
                </a:solidFill>
                <a:latin typeface="양재깨비체B" panose="02020603020101020101" pitchFamily="18" charset="-127"/>
                <a:ea typeface="양재깨비체B" panose="02020603020101020101" pitchFamily="18" charset="-127"/>
              </a:rPr>
              <a:t>가격에 만나보세요</a:t>
            </a:r>
            <a:r>
              <a:rPr lang="en-US" altLang="ko-KR" sz="1600" smtClean="0">
                <a:solidFill>
                  <a:schemeClr val="tx1">
                    <a:lumMod val="75000"/>
                  </a:schemeClr>
                </a:solidFill>
                <a:latin typeface="양재깨비체B" panose="02020603020101020101" pitchFamily="18" charset="-127"/>
                <a:ea typeface="양재깨비체B" panose="02020603020101020101" pitchFamily="18" charset="-127"/>
              </a:rPr>
              <a:t>!</a:t>
            </a: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27933" y="4190156"/>
            <a:ext cx="2660893" cy="2695228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0967860">
            <a:off x="8530279" y="5774787"/>
            <a:ext cx="762962" cy="1026183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8435055">
            <a:off x="8832493" y="3406982"/>
            <a:ext cx="766284" cy="927204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0245293" y="6237312"/>
            <a:ext cx="1753775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400" b="1" smtClean="0">
                <a:latin typeface="양재깨비체B" panose="02020603020101020101" pitchFamily="18" charset="-127"/>
                <a:ea typeface="양재깨비체B" panose="02020603020101020101" pitchFamily="18" charset="-127"/>
              </a:rPr>
              <a:t>X</a:t>
            </a:r>
            <a:r>
              <a:rPr lang="ko-KR" altLang="en-US" sz="2400" b="1" err="1" smtClean="0">
                <a:solidFill>
                  <a:srgbClr val="92D050"/>
                </a:solidFill>
                <a:latin typeface="양재깨비체B" panose="02020603020101020101" pitchFamily="18" charset="-127"/>
                <a:ea typeface="양재깨비체B" panose="02020603020101020101" pitchFamily="18" charset="-127"/>
              </a:rPr>
              <a:t>착한책거리</a:t>
            </a:r>
            <a:endParaRPr lang="ko-KR" altLang="en-US" sz="2400" b="1">
              <a:latin typeface="양재깨비체B" panose="02020603020101020101" pitchFamily="18" charset="-127"/>
              <a:ea typeface="양재깨비체B" panose="02020603020101020101" pitchFamily="18" charset="-127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094516">
            <a:off x="8467069" y="4457090"/>
            <a:ext cx="780942" cy="972691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329499">
            <a:off x="10098078" y="3168757"/>
            <a:ext cx="826063" cy="942959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21184668">
            <a:off x="11216034" y="3140968"/>
            <a:ext cx="783034" cy="873633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530371" y="750900"/>
            <a:ext cx="762777" cy="774334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9383868" y="764704"/>
            <a:ext cx="2831224" cy="1311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4000" b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제휴카드</a:t>
            </a:r>
            <a:endParaRPr lang="en-US" altLang="ko-KR" sz="4000" b="1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ko-KR" altLang="en-US" sz="3200" b="1" smtClean="0">
                <a:solidFill>
                  <a:schemeClr val="bg1"/>
                </a:solidFill>
              </a:rPr>
              <a:t>만들고 싶어요</a:t>
            </a:r>
            <a:r>
              <a:rPr lang="en-US" altLang="ko-KR" sz="3200" b="1" smtClean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478788" y="2060008"/>
            <a:ext cx="2016899" cy="634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600" smtClean="0">
                <a:solidFill>
                  <a:schemeClr val="tx1">
                    <a:lumMod val="75000"/>
                  </a:schemeClr>
                </a:solidFill>
                <a:latin typeface="양재깨비체B" panose="02020603020101020101" pitchFamily="18" charset="-127"/>
                <a:ea typeface="양재깨비체B" panose="02020603020101020101" pitchFamily="18" charset="-127"/>
              </a:rPr>
              <a:t>기부하고 각종할인혜택 </a:t>
            </a:r>
            <a:endParaRPr lang="en-US" altLang="ko-KR" sz="1600" smtClean="0">
              <a:solidFill>
                <a:schemeClr val="tx1">
                  <a:lumMod val="75000"/>
                </a:schemeClr>
              </a:solidFill>
              <a:latin typeface="양재깨비체B" panose="02020603020101020101" pitchFamily="18" charset="-127"/>
              <a:ea typeface="양재깨비체B" panose="02020603020101020101" pitchFamily="18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1600" smtClean="0">
                <a:solidFill>
                  <a:schemeClr val="tx1">
                    <a:lumMod val="75000"/>
                  </a:schemeClr>
                </a:solidFill>
                <a:latin typeface="양재깨비체B" panose="02020603020101020101" pitchFamily="18" charset="-127"/>
                <a:ea typeface="양재깨비체B" panose="02020603020101020101" pitchFamily="18" charset="-127"/>
              </a:rPr>
              <a:t>지금바로</a:t>
            </a:r>
            <a:r>
              <a:rPr lang="en-US" altLang="ko-KR" sz="1600">
                <a:solidFill>
                  <a:schemeClr val="tx1">
                    <a:lumMod val="75000"/>
                  </a:schemeClr>
                </a:solidFill>
                <a:latin typeface="양재깨비체B" panose="02020603020101020101" pitchFamily="18" charset="-127"/>
                <a:ea typeface="양재깨비체B" panose="02020603020101020101" pitchFamily="18" charset="-127"/>
              </a:rPr>
              <a:t> </a:t>
            </a:r>
            <a:r>
              <a:rPr lang="ko-KR" altLang="en-US" sz="1600" smtClean="0">
                <a:solidFill>
                  <a:schemeClr val="tx1">
                    <a:lumMod val="75000"/>
                  </a:schemeClr>
                </a:solidFill>
                <a:latin typeface="양재깨비체B" panose="02020603020101020101" pitchFamily="18" charset="-127"/>
                <a:ea typeface="양재깨비체B" panose="02020603020101020101" pitchFamily="18" charset="-127"/>
              </a:rPr>
              <a:t>받아보세요</a:t>
            </a:r>
            <a:r>
              <a:rPr lang="en-US" altLang="ko-KR" sz="1600" smtClean="0">
                <a:solidFill>
                  <a:schemeClr val="tx1">
                    <a:lumMod val="75000"/>
                  </a:schemeClr>
                </a:solidFill>
                <a:latin typeface="양재깨비체B" panose="02020603020101020101" pitchFamily="18" charset="-127"/>
                <a:ea typeface="양재깨비체B" panose="02020603020101020101" pitchFamily="18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902248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811908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9670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1619066"/>
              </p:ext>
            </p:extLst>
          </p:nvPr>
        </p:nvGraphicFramePr>
        <p:xfrm>
          <a:off x="1773932" y="836712"/>
          <a:ext cx="3816424" cy="222504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848580">
                  <a:extLst>
                    <a:ext uri="{9D8B030D-6E8A-4147-A177-3AD203B41FA5}">
                      <a16:colId xmlns:a16="http://schemas.microsoft.com/office/drawing/2014/main" val="998914090"/>
                    </a:ext>
                  </a:extLst>
                </a:gridCol>
                <a:gridCol w="1967844">
                  <a:extLst>
                    <a:ext uri="{9D8B030D-6E8A-4147-A177-3AD203B41FA5}">
                      <a16:colId xmlns:a16="http://schemas.microsoft.com/office/drawing/2014/main" val="13478361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기부 대학</a:t>
                      </a:r>
                      <a:r>
                        <a:rPr lang="ko-KR" altLang="en-US" baseline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순위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3129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mtClean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</a:rPr>
                        <a:t>일등대학</a:t>
                      </a:r>
                      <a:endParaRPr lang="ko-KR" altLang="en-US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   </a:t>
                      </a:r>
                      <a:r>
                        <a:rPr lang="en-US" altLang="ko-KR" smtClean="0">
                          <a:solidFill>
                            <a:schemeClr val="bg1"/>
                          </a:solidFill>
                        </a:rPr>
                        <a:t>1000</a:t>
                      </a:r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권</a:t>
                      </a:r>
                      <a:r>
                        <a:rPr lang="ko-KR" altLang="en-US" baseline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smtClean="0">
                          <a:solidFill>
                            <a:schemeClr val="bg1"/>
                          </a:solidFill>
                        </a:rPr>
                        <a:t>          </a:t>
                      </a:r>
                      <a:r>
                        <a:rPr lang="en-US" altLang="ko-KR" baseline="0" smtClean="0">
                          <a:solidFill>
                            <a:srgbClr val="00B0F0"/>
                          </a:solidFill>
                        </a:rPr>
                        <a:t>  </a:t>
                      </a:r>
                      <a:r>
                        <a:rPr lang="en-US" altLang="ko-KR" baseline="0" smtClean="0">
                          <a:solidFill>
                            <a:schemeClr val="bg2"/>
                          </a:solidFill>
                        </a:rPr>
                        <a:t>--</a:t>
                      </a:r>
                      <a:endParaRPr lang="ko-KR" altLang="en-US" sz="100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997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chemeClr val="bg1"/>
                          </a:solidFill>
                        </a:rPr>
                        <a:t>2.   </a:t>
                      </a:r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이등대학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   </a:t>
                      </a:r>
                      <a:r>
                        <a:rPr lang="en-US" altLang="ko-KR" smtClean="0">
                          <a:solidFill>
                            <a:schemeClr val="bg2"/>
                          </a:solidFill>
                        </a:rPr>
                        <a:t>980</a:t>
                      </a:r>
                      <a:r>
                        <a:rPr lang="ko-KR" altLang="en-US" smtClean="0">
                          <a:solidFill>
                            <a:schemeClr val="bg2"/>
                          </a:solidFill>
                        </a:rPr>
                        <a:t>권              </a:t>
                      </a:r>
                      <a:r>
                        <a:rPr lang="ko-KR" altLang="en-US" smtClean="0">
                          <a:solidFill>
                            <a:srgbClr val="00B0F0"/>
                          </a:solidFill>
                        </a:rPr>
                        <a:t>▲</a:t>
                      </a:r>
                      <a:r>
                        <a:rPr lang="en-US" altLang="ko-KR" sz="1000" smtClean="0">
                          <a:solidFill>
                            <a:srgbClr val="00B0F0"/>
                          </a:solidFill>
                        </a:rPr>
                        <a:t>1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1814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 latinLnBrk="1">
                        <a:buAutoNum type="arabicPeriod" startAt="3"/>
                      </a:pPr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삼등대학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   </a:t>
                      </a:r>
                      <a:r>
                        <a:rPr lang="en-US" altLang="ko-KR" smtClean="0">
                          <a:solidFill>
                            <a:schemeClr val="bg1"/>
                          </a:solidFill>
                        </a:rPr>
                        <a:t>950</a:t>
                      </a:r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권</a:t>
                      </a:r>
                      <a:r>
                        <a:rPr lang="ko-KR" altLang="en-US" smtClean="0"/>
                        <a:t>              </a:t>
                      </a:r>
                      <a:r>
                        <a:rPr lang="ko-KR" altLang="en-US" smtClean="0">
                          <a:solidFill>
                            <a:srgbClr val="FF0000"/>
                          </a:solidFill>
                        </a:rPr>
                        <a:t>▼</a:t>
                      </a:r>
                      <a:r>
                        <a:rPr lang="en-US" altLang="ko-KR" sz="110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11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944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 latinLnBrk="1">
                        <a:buAutoNum type="arabicPeriod" startAt="4"/>
                      </a:pPr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사등대학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   </a:t>
                      </a:r>
                      <a:r>
                        <a:rPr lang="en-US" altLang="ko-KR" smtClean="0">
                          <a:solidFill>
                            <a:schemeClr val="bg1"/>
                          </a:solidFill>
                        </a:rPr>
                        <a:t>800</a:t>
                      </a:r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권              </a:t>
                      </a:r>
                      <a:r>
                        <a:rPr lang="ko-KR" altLang="en-US" smtClean="0">
                          <a:solidFill>
                            <a:srgbClr val="00B0F0"/>
                          </a:solidFill>
                        </a:rPr>
                        <a:t>▲</a:t>
                      </a:r>
                      <a:r>
                        <a:rPr lang="en-US" altLang="ko-KR" sz="1000" smtClean="0">
                          <a:solidFill>
                            <a:srgbClr val="00B0F0"/>
                          </a:solidFill>
                        </a:rPr>
                        <a:t>1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3005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chemeClr val="bg1"/>
                          </a:solidFill>
                        </a:rPr>
                        <a:t>5.   </a:t>
                      </a:r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오등대학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   </a:t>
                      </a:r>
                      <a:r>
                        <a:rPr lang="en-US" altLang="ko-KR" smtClean="0">
                          <a:solidFill>
                            <a:schemeClr val="bg1"/>
                          </a:solidFill>
                        </a:rPr>
                        <a:t>750</a:t>
                      </a:r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권</a:t>
                      </a:r>
                      <a:r>
                        <a:rPr lang="ko-KR" altLang="en-US" smtClean="0"/>
                        <a:t>              </a:t>
                      </a:r>
                      <a:r>
                        <a:rPr lang="ko-KR" altLang="en-US" smtClean="0">
                          <a:solidFill>
                            <a:srgbClr val="00B0F0"/>
                          </a:solidFill>
                        </a:rPr>
                        <a:t>▲</a:t>
                      </a:r>
                      <a:r>
                        <a:rPr lang="en-US" altLang="ko-KR" sz="1000" smtClean="0">
                          <a:solidFill>
                            <a:srgbClr val="00B0F0"/>
                          </a:solidFill>
                        </a:rPr>
                        <a:t>8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8477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0829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그림 개체 틀 10"/>
          <p:cNvSpPr>
            <a:spLocks noGrp="1"/>
          </p:cNvSpPr>
          <p:nvPr>
            <p:ph type="pic" idx="1"/>
          </p:nvPr>
        </p:nvSpPr>
        <p:spPr/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ko-KR"/>
          </a:p>
        </p:txBody>
      </p:sp>
      <p:sp>
        <p:nvSpPr>
          <p:cNvPr id="12" name="그림 개체 틀 11"/>
          <p:cNvSpPr>
            <a:spLocks noGrp="1"/>
          </p:cNvSpPr>
          <p:nvPr>
            <p:ph type="pic" idx="10"/>
          </p:nvPr>
        </p:nvSpPr>
        <p:spPr/>
      </p:sp>
      <p:sp>
        <p:nvSpPr>
          <p:cNvPr id="13" name="그림 개체 틀 12"/>
          <p:cNvSpPr>
            <a:spLocks noGrp="1"/>
          </p:cNvSpPr>
          <p:nvPr>
            <p:ph type="pic" idx="11"/>
          </p:nvPr>
        </p:nvSpPr>
        <p:spPr/>
      </p:sp>
      <p:sp>
        <p:nvSpPr>
          <p:cNvPr id="14" name="그림 개체 틀 13"/>
          <p:cNvSpPr>
            <a:spLocks noGrp="1"/>
          </p:cNvSpPr>
          <p:nvPr>
            <p:ph type="pic" idx="12"/>
          </p:nvPr>
        </p:nvSpPr>
        <p:spPr/>
      </p:sp>
    </p:spTree>
    <p:extLst>
      <p:ext uri="{BB962C8B-B14F-4D97-AF65-F5344CB8AC3E}">
        <p14:creationId xmlns:p14="http://schemas.microsoft.com/office/powerpoint/2010/main" val="4043139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그림 개체 틀 13"/>
          <p:cNvSpPr>
            <a:spLocks noGrp="1"/>
          </p:cNvSpPr>
          <p:nvPr>
            <p:ph type="pic" idx="1"/>
          </p:nvPr>
        </p:nvSpPr>
        <p:spPr/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ko-KR"/>
          </a:p>
        </p:txBody>
      </p:sp>
      <p:sp>
        <p:nvSpPr>
          <p:cNvPr id="15" name="그림 개체 틀 14"/>
          <p:cNvSpPr>
            <a:spLocks noGrp="1"/>
          </p:cNvSpPr>
          <p:nvPr>
            <p:ph type="pic" idx="10"/>
          </p:nvPr>
        </p:nvSpPr>
        <p:spPr/>
      </p:sp>
      <p:sp>
        <p:nvSpPr>
          <p:cNvPr id="16" name="그림 개체 틀 15"/>
          <p:cNvSpPr>
            <a:spLocks noGrp="1"/>
          </p:cNvSpPr>
          <p:nvPr>
            <p:ph type="pic" idx="11"/>
          </p:nvPr>
        </p:nvSpPr>
        <p:spPr/>
      </p:sp>
      <p:sp>
        <p:nvSpPr>
          <p:cNvPr id="17" name="그림 개체 틀 16"/>
          <p:cNvSpPr>
            <a:spLocks noGrp="1"/>
          </p:cNvSpPr>
          <p:nvPr>
            <p:ph type="pic" idx="12"/>
          </p:nvPr>
        </p:nvSpPr>
        <p:spPr/>
      </p:sp>
    </p:spTree>
    <p:extLst>
      <p:ext uri="{BB962C8B-B14F-4D97-AF65-F5344CB8AC3E}">
        <p14:creationId xmlns:p14="http://schemas.microsoft.com/office/powerpoint/2010/main" val="3645188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그림 개체 틀 11"/>
          <p:cNvSpPr>
            <a:spLocks noGrp="1"/>
          </p:cNvSpPr>
          <p:nvPr>
            <p:ph type="pic" idx="13"/>
          </p:nvPr>
        </p:nvSpPr>
        <p:spPr/>
      </p:sp>
      <p:sp>
        <p:nvSpPr>
          <p:cNvPr id="13" name="그림 개체 틀 12"/>
          <p:cNvSpPr>
            <a:spLocks noGrp="1"/>
          </p:cNvSpPr>
          <p:nvPr>
            <p:ph type="pic" idx="14"/>
          </p:nvPr>
        </p:nvSpPr>
        <p:spPr/>
      </p:sp>
      <p:sp>
        <p:nvSpPr>
          <p:cNvPr id="8" name="그림 개체 틀 7"/>
          <p:cNvSpPr>
            <a:spLocks noGrp="1"/>
          </p:cNvSpPr>
          <p:nvPr>
            <p:ph type="pic" idx="1"/>
          </p:nvPr>
        </p:nvSpPr>
        <p:spPr/>
      </p:sp>
      <p:sp>
        <p:nvSpPr>
          <p:cNvPr id="9" name="그림 개체 틀 8"/>
          <p:cNvSpPr>
            <a:spLocks noGrp="1"/>
          </p:cNvSpPr>
          <p:nvPr>
            <p:ph type="pic" idx="10"/>
          </p:nvPr>
        </p:nvSpPr>
        <p:spPr/>
      </p:sp>
      <p:sp>
        <p:nvSpPr>
          <p:cNvPr id="10" name="그림 개체 틀 9"/>
          <p:cNvSpPr>
            <a:spLocks noGrp="1"/>
          </p:cNvSpPr>
          <p:nvPr>
            <p:ph type="pic" idx="11"/>
          </p:nvPr>
        </p:nvSpPr>
        <p:spPr/>
      </p:sp>
      <p:sp>
        <p:nvSpPr>
          <p:cNvPr id="11" name="그림 개체 틀 10"/>
          <p:cNvSpPr>
            <a:spLocks noGrp="1"/>
          </p:cNvSpPr>
          <p:nvPr>
            <p:ph type="pic" idx="12"/>
          </p:nvPr>
        </p:nvSpPr>
        <p:spPr/>
      </p:sp>
    </p:spTree>
    <p:extLst>
      <p:ext uri="{BB962C8B-B14F-4D97-AF65-F5344CB8AC3E}">
        <p14:creationId xmlns:p14="http://schemas.microsoft.com/office/powerpoint/2010/main" val="4017767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3"/>
          <p:cNvSpPr>
            <a:spLocks noGrp="1"/>
          </p:cNvSpPr>
          <p:nvPr>
            <p:ph type="pic" idx="1"/>
          </p:nvPr>
        </p:nvSpPr>
        <p:spPr/>
      </p:sp>
      <p:sp>
        <p:nvSpPr>
          <p:cNvPr id="3" name="텍스트 개체 틀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480268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3"/>
          <p:cNvSpPr>
            <a:spLocks noGrp="1"/>
          </p:cNvSpPr>
          <p:nvPr>
            <p:ph type="pic" idx="1"/>
          </p:nvPr>
        </p:nvSpPr>
        <p:spPr/>
      </p:sp>
      <p:sp>
        <p:nvSpPr>
          <p:cNvPr id="3" name="텍스트 개체 틀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4117672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3"/>
          <p:cNvSpPr>
            <a:spLocks noGrp="1"/>
          </p:cNvSpPr>
          <p:nvPr>
            <p:ph type="pic" idx="1"/>
          </p:nvPr>
        </p:nvSpPr>
        <p:spPr/>
      </p:sp>
      <p:sp>
        <p:nvSpPr>
          <p:cNvPr id="5" name="그림 개체 틀 4"/>
          <p:cNvSpPr>
            <a:spLocks noGrp="1"/>
          </p:cNvSpPr>
          <p:nvPr>
            <p:ph type="pic" idx="10"/>
          </p:nvPr>
        </p:nvSpPr>
        <p:spPr/>
      </p:sp>
    </p:spTree>
    <p:extLst>
      <p:ext uri="{BB962C8B-B14F-4D97-AF65-F5344CB8AC3E}">
        <p14:creationId xmlns:p14="http://schemas.microsoft.com/office/powerpoint/2010/main" val="1440555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raduationAlbum_16x9">
  <a:themeElements>
    <a:clrScheme name="GraduationAlbum_16x9">
      <a:dk1>
        <a:sysClr val="windowText" lastClr="000000"/>
      </a:dk1>
      <a:lt1>
        <a:sysClr val="window" lastClr="FFFFFF"/>
      </a:lt1>
      <a:dk2>
        <a:srgbClr val="292929"/>
      </a:dk2>
      <a:lt2>
        <a:srgbClr val="DDDDDD"/>
      </a:lt2>
      <a:accent1>
        <a:srgbClr val="E1AC16"/>
      </a:accent1>
      <a:accent2>
        <a:srgbClr val="1E83DE"/>
      </a:accent2>
      <a:accent3>
        <a:srgbClr val="BA1010"/>
      </a:accent3>
      <a:accent4>
        <a:srgbClr val="DC7106"/>
      </a:accent4>
      <a:accent5>
        <a:srgbClr val="407F21"/>
      </a:accent5>
      <a:accent6>
        <a:srgbClr val="6C4576"/>
      </a:accent6>
      <a:hlink>
        <a:srgbClr val="E1AC16"/>
      </a:hlink>
      <a:folHlink>
        <a:srgbClr val="969696"/>
      </a:folHlink>
    </a:clrScheme>
    <a:fontScheme name="GraduationAlbum_16x9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  <a:lnDef>
      <a:spPr>
        <a:ln w="12700"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110000"/>
          </a:lnSpc>
          <a:defRPr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GraduationAlbum_16x9">
      <a:dk1>
        <a:sysClr val="windowText" lastClr="000000"/>
      </a:dk1>
      <a:lt1>
        <a:sysClr val="window" lastClr="FFFFFF"/>
      </a:lt1>
      <a:dk2>
        <a:srgbClr val="292929"/>
      </a:dk2>
      <a:lt2>
        <a:srgbClr val="DDDDDD"/>
      </a:lt2>
      <a:accent1>
        <a:srgbClr val="E1AC16"/>
      </a:accent1>
      <a:accent2>
        <a:srgbClr val="1E83DE"/>
      </a:accent2>
      <a:accent3>
        <a:srgbClr val="BA1010"/>
      </a:accent3>
      <a:accent4>
        <a:srgbClr val="DC7106"/>
      </a:accent4>
      <a:accent5>
        <a:srgbClr val="407F21"/>
      </a:accent5>
      <a:accent6>
        <a:srgbClr val="6C4576"/>
      </a:accent6>
      <a:hlink>
        <a:srgbClr val="E1AC16"/>
      </a:hlink>
      <a:folHlink>
        <a:srgbClr val="969696"/>
      </a:folHlink>
    </a:clrScheme>
    <a:fontScheme name="GraduationAlbum_16x9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GraduationAlbum_16x9">
      <a:dk1>
        <a:sysClr val="windowText" lastClr="000000"/>
      </a:dk1>
      <a:lt1>
        <a:sysClr val="window" lastClr="FFFFFF"/>
      </a:lt1>
      <a:dk2>
        <a:srgbClr val="292929"/>
      </a:dk2>
      <a:lt2>
        <a:srgbClr val="DDDDDD"/>
      </a:lt2>
      <a:accent1>
        <a:srgbClr val="E1AC16"/>
      </a:accent1>
      <a:accent2>
        <a:srgbClr val="1E83DE"/>
      </a:accent2>
      <a:accent3>
        <a:srgbClr val="BA1010"/>
      </a:accent3>
      <a:accent4>
        <a:srgbClr val="DC7106"/>
      </a:accent4>
      <a:accent5>
        <a:srgbClr val="407F21"/>
      </a:accent5>
      <a:accent6>
        <a:srgbClr val="6C4576"/>
      </a:accent6>
      <a:hlink>
        <a:srgbClr val="E1AC16"/>
      </a:hlink>
      <a:folHlink>
        <a:srgbClr val="969696"/>
      </a:folHlink>
    </a:clrScheme>
    <a:fontScheme name="GraduationAlbum_16x9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267C575-4926-4555-BB3A-4F8A097BA29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졸업 사진 앨범, 검은색(와이드스크린)</Template>
  <TotalTime>0</TotalTime>
  <Words>100</Words>
  <Application>Microsoft Office PowerPoint</Application>
  <PresentationFormat>사용자 지정</PresentationFormat>
  <Paragraphs>48</Paragraphs>
  <Slides>21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맑은 고딕</vt:lpstr>
      <vt:lpstr>양재깨비체B</vt:lpstr>
      <vt:lpstr>Arial</vt:lpstr>
      <vt:lpstr>Cambria</vt:lpstr>
      <vt:lpstr>Wingdings</vt:lpstr>
      <vt:lpstr>GraduationAlbum_16x9</vt:lpstr>
      <vt:lpstr>앨범 제목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2017-07-09T08:49:37Z</dcterms:created>
  <dcterms:modified xsi:type="dcterms:W3CDTF">2017-07-10T09:17:08Z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TC028133329991</vt:lpwstr>
  </property>
</Properties>
</file>