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267" r:id="rId3"/>
    <p:sldId id="260" r:id="rId4"/>
    <p:sldId id="274" r:id="rId5"/>
    <p:sldId id="275" r:id="rId6"/>
    <p:sldId id="276" r:id="rId7"/>
  </p:sldIdLst>
  <p:sldSz cx="9144000" cy="6858000" type="screen4x3"/>
  <p:notesSz cx="6858000" cy="9144000"/>
  <p:embeddedFontLst>
    <p:embeddedFont>
      <p:font typeface="나눔고딕" panose="020B0600000101010101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나눔고딕 ExtraBold" panose="020B0600000101010101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D9C2"/>
    <a:srgbClr val="BFBF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777" y="48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731A-C593-4E1E-B74E-E4BF5A6AC07D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D959-8132-4A07-8345-F5470942B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3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실내, 알코올이(가) 표시된 사진&#10;&#10;높은 신뢰도로 생성된 설명">
            <a:extLst>
              <a:ext uri="{FF2B5EF4-FFF2-40B4-BE49-F238E27FC236}">
                <a16:creationId xmlns:a16="http://schemas.microsoft.com/office/drawing/2014/main" id="{75FDF8DD-FDBB-4A0D-A986-4260BF67C7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0862">
            <a:off x="6356007" y="1733011"/>
            <a:ext cx="1606333" cy="49664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E20ECA-9AB4-4EEB-B2F1-EFAC3E460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2"/>
          <a:stretch/>
        </p:blipFill>
        <p:spPr>
          <a:xfrm>
            <a:off x="2483768" y="836712"/>
            <a:ext cx="4104456" cy="40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76672"/>
            <a:ext cx="3272805" cy="1102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96952"/>
            <a:ext cx="1512168" cy="2471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9858">
            <a:off x="2197883" y="2654964"/>
            <a:ext cx="747642" cy="783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74394">
            <a:off x="938268" y="3079328"/>
            <a:ext cx="382513" cy="325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74394">
            <a:off x="668236" y="2607591"/>
            <a:ext cx="532587" cy="4537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167118">
            <a:off x="4231642" y="4253150"/>
            <a:ext cx="736476" cy="9574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44" y="3010929"/>
            <a:ext cx="936104" cy="10637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4208" y="2924944"/>
            <a:ext cx="1512168" cy="26140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560" y="5872369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r>
              <a:rPr lang="ko-KR" altLang="en-US" b="1" dirty="0" smtClean="0"/>
              <a:t>대 </a:t>
            </a:r>
            <a:r>
              <a:rPr lang="ko-KR" altLang="en-US" b="1" dirty="0" err="1" smtClean="0"/>
              <a:t>술마시는</a:t>
            </a:r>
            <a:r>
              <a:rPr lang="ko-KR" altLang="en-US" b="1" dirty="0" smtClean="0"/>
              <a:t> 여성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86307" y="58723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약물 범죄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6300192" y="587584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믿을 수 없는 남자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951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032446"/>
            <a:ext cx="4211960" cy="56369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70504" y="584518"/>
            <a:ext cx="5094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b="1" dirty="0">
                <a:solidFill>
                  <a:srgbClr val="29D9C2"/>
                </a:solidFill>
                <a:latin typeface="+mj-lt"/>
                <a:ea typeface="나눔고딕 ExtraBold" panose="020D0904000000000000" pitchFamily="50" charset="-127"/>
              </a:rPr>
              <a:t>세이프 큐브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91C61B-101A-49E5-9FAC-6D54AA295DCA}"/>
              </a:ext>
            </a:extLst>
          </p:cNvPr>
          <p:cNvGrpSpPr/>
          <p:nvPr/>
        </p:nvGrpSpPr>
        <p:grpSpPr>
          <a:xfrm>
            <a:off x="779386" y="300975"/>
            <a:ext cx="529060" cy="479155"/>
            <a:chOff x="4810427" y="1659948"/>
            <a:chExt cx="1384300" cy="1063421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ACED86C0-83F4-457B-A233-A9E9FE4CB763}"/>
                </a:ext>
              </a:extLst>
            </p:cNvPr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63D4ECE-E1B4-43B9-AF70-640801D38914}"/>
                </a:ext>
              </a:extLst>
            </p:cNvPr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886" y="3849633"/>
            <a:ext cx="2036052" cy="20276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549730"/>
            <a:ext cx="1512168" cy="247155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74394">
            <a:off x="887168" y="3236728"/>
            <a:ext cx="382513" cy="3259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74394">
            <a:off x="572076" y="2751607"/>
            <a:ext cx="532587" cy="453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1835225"/>
            <a:ext cx="2077368" cy="13731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176" y="4577206"/>
            <a:ext cx="1939514" cy="12280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2240" y="3573016"/>
            <a:ext cx="792088" cy="79922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 rot="1895756">
            <a:off x="3662131" y="4639834"/>
            <a:ext cx="236782" cy="2584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3112623">
            <a:off x="3842302" y="4882784"/>
            <a:ext cx="265937" cy="2099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3628981">
            <a:off x="3438183" y="4839700"/>
            <a:ext cx="277830" cy="3088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82" y="2731744"/>
            <a:ext cx="634304" cy="6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27" y="3436980"/>
            <a:ext cx="9525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387" y="3479843"/>
            <a:ext cx="9429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67" y="2978502"/>
            <a:ext cx="1663331" cy="19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3953" y="762649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latin typeface="+mj-lt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70504" y="584518"/>
            <a:ext cx="5094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b="1" dirty="0">
                <a:solidFill>
                  <a:srgbClr val="29D9C2"/>
                </a:solidFill>
                <a:latin typeface="+mj-lt"/>
                <a:ea typeface="나눔고딕 ExtraBold" panose="020D0904000000000000" pitchFamily="50" charset="-127"/>
              </a:rPr>
              <a:t>세이프 </a:t>
            </a:r>
            <a:r>
              <a:rPr lang="ko-KR" altLang="en-US" sz="5400" b="1" dirty="0" smtClean="0">
                <a:solidFill>
                  <a:srgbClr val="29D9C2"/>
                </a:solidFill>
                <a:latin typeface="+mj-lt"/>
                <a:ea typeface="나눔고딕 ExtraBold" panose="020D0904000000000000" pitchFamily="50" charset="-127"/>
              </a:rPr>
              <a:t>막대</a:t>
            </a:r>
            <a:endParaRPr lang="ko-KR" altLang="en-US" sz="5400" b="1" dirty="0">
              <a:solidFill>
                <a:srgbClr val="29D9C2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91C61B-101A-49E5-9FAC-6D54AA295DCA}"/>
              </a:ext>
            </a:extLst>
          </p:cNvPr>
          <p:cNvGrpSpPr/>
          <p:nvPr/>
        </p:nvGrpSpPr>
        <p:grpSpPr>
          <a:xfrm>
            <a:off x="779386" y="300975"/>
            <a:ext cx="529060" cy="479155"/>
            <a:chOff x="4810427" y="1659948"/>
            <a:chExt cx="1384300" cy="1063421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ACED86C0-83F4-457B-A233-A9E9FE4CB763}"/>
                </a:ext>
              </a:extLst>
            </p:cNvPr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63D4ECE-E1B4-43B9-AF70-640801D38914}"/>
                </a:ext>
              </a:extLst>
            </p:cNvPr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6EC6A8-8C6C-42D4-A11E-C4831D1B1761}"/>
              </a:ext>
            </a:extLst>
          </p:cNvPr>
          <p:cNvSpPr/>
          <p:nvPr/>
        </p:nvSpPr>
        <p:spPr>
          <a:xfrm>
            <a:off x="7750635" y="5922967"/>
            <a:ext cx="129250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85707"/>
            <a:ext cx="4738468" cy="13292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968673"/>
            <a:ext cx="2232248" cy="18403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572" y="2537065"/>
            <a:ext cx="3672435" cy="24484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2852936"/>
            <a:ext cx="3121089" cy="12241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095" y="4536045"/>
            <a:ext cx="592204" cy="58519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664" y="4293096"/>
            <a:ext cx="1426281" cy="233118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374394">
            <a:off x="1522695" y="5321155"/>
            <a:ext cx="301971" cy="2572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3595" y="4500879"/>
            <a:ext cx="515904" cy="53922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2504" y="3779422"/>
            <a:ext cx="598970" cy="58195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1988" y="3665556"/>
            <a:ext cx="617308" cy="62754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7569" y="3515232"/>
            <a:ext cx="646470" cy="6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32856"/>
            <a:ext cx="9195770" cy="472514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793">
            <a:off x="1695777" y="3001068"/>
            <a:ext cx="460163" cy="3579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1310" y1="53292" x2="33753" y2="56740"/>
                        <a14:foregroundMark x1="33753" y1="56740" x2="33753" y2="56740"/>
                        <a14:foregroundMark x1="33753" y1="56740" x2="34509" y2="63009"/>
                        <a14:foregroundMark x1="31738" y1="57994" x2="39043" y2="61755"/>
                        <a14:foregroundMark x1="68514" y1="48276" x2="73300" y2="59875"/>
                        <a14:foregroundMark x1="66247" y1="54859" x2="65995" y2="54545"/>
                        <a14:foregroundMark x1="67758" y1="55799" x2="65995" y2="53292"/>
                        <a14:foregroundMark x1="66499" y1="56113" x2="60957" y2="58934"/>
                        <a14:foregroundMark x1="70277" y1="50470" x2="70277" y2="50470"/>
                        <a14:foregroundMark x1="70277" y1="50470" x2="69270" y2="51724"/>
                        <a14:foregroundMark x1="33501" y1="52351" x2="36020" y2="50157"/>
                        <a14:foregroundMark x1="55919" y1="89028" x2="50378" y2="82759"/>
                        <a14:foregroundMark x1="54156" y1="85580" x2="64484" y2="74295"/>
                        <a14:foregroundMark x1="65239" y1="75549" x2="67254" y2="85266"/>
                        <a14:foregroundMark x1="59950" y1="85580" x2="53904" y2="88088"/>
                        <a14:foregroundMark x1="53904" y1="88088" x2="50378" y2="83699"/>
                        <a14:foregroundMark x1="50378" y1="83699" x2="46599" y2="80878"/>
                        <a14:foregroundMark x1="46599" y1="80878" x2="41058" y2="77429"/>
                        <a14:foregroundMark x1="41058" y1="77429" x2="43073" y2="85893"/>
                        <a14:foregroundMark x1="43073" y1="85893" x2="58438" y2="76803"/>
                        <a14:foregroundMark x1="58438" y1="76803" x2="46851" y2="79310"/>
                        <a14:foregroundMark x1="46851" y1="79310" x2="34509" y2="74295"/>
                        <a14:foregroundMark x1="34509" y1="74295" x2="34509" y2="74295"/>
                        <a14:foregroundMark x1="68514" y1="76803" x2="68514" y2="768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739732">
            <a:off x="305680" y="3001621"/>
            <a:ext cx="1462398" cy="1175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4440756"/>
            <a:ext cx="2600896" cy="21208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1310" y1="53292" x2="33753" y2="56740"/>
                        <a14:foregroundMark x1="33753" y1="56740" x2="33753" y2="56740"/>
                        <a14:foregroundMark x1="33753" y1="56740" x2="34509" y2="63009"/>
                        <a14:foregroundMark x1="31738" y1="57994" x2="39043" y2="61755"/>
                        <a14:foregroundMark x1="68514" y1="48276" x2="73300" y2="59875"/>
                        <a14:foregroundMark x1="66247" y1="54859" x2="65995" y2="54545"/>
                        <a14:foregroundMark x1="67758" y1="55799" x2="65995" y2="53292"/>
                        <a14:foregroundMark x1="66499" y1="56113" x2="60957" y2="58934"/>
                        <a14:foregroundMark x1="70277" y1="50470" x2="70277" y2="50470"/>
                        <a14:foregroundMark x1="70277" y1="50470" x2="69270" y2="51724"/>
                        <a14:foregroundMark x1="33501" y1="52351" x2="36020" y2="50157"/>
                        <a14:foregroundMark x1="55919" y1="89028" x2="50378" y2="82759"/>
                        <a14:foregroundMark x1="54156" y1="85580" x2="64484" y2="74295"/>
                        <a14:foregroundMark x1="65239" y1="75549" x2="67254" y2="85266"/>
                        <a14:foregroundMark x1="59950" y1="85580" x2="53904" y2="88088"/>
                        <a14:foregroundMark x1="53904" y1="88088" x2="50378" y2="83699"/>
                        <a14:foregroundMark x1="50378" y1="83699" x2="46599" y2="80878"/>
                        <a14:foregroundMark x1="46599" y1="80878" x2="41058" y2="77429"/>
                        <a14:foregroundMark x1="41058" y1="77429" x2="43073" y2="85893"/>
                        <a14:foregroundMark x1="43073" y1="85893" x2="58438" y2="76803"/>
                        <a14:foregroundMark x1="58438" y1="76803" x2="46851" y2="79310"/>
                        <a14:foregroundMark x1="46851" y1="79310" x2="34509" y2="74295"/>
                        <a14:foregroundMark x1="34509" y1="74295" x2="34509" y2="74295"/>
                        <a14:foregroundMark x1="68514" y1="76803" x2="68514" y2="768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739732">
            <a:off x="6653663" y="4474148"/>
            <a:ext cx="544808" cy="4377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1310" y1="53292" x2="33753" y2="56740"/>
                        <a14:foregroundMark x1="33753" y1="56740" x2="33753" y2="56740"/>
                        <a14:foregroundMark x1="33753" y1="56740" x2="34509" y2="63009"/>
                        <a14:foregroundMark x1="31738" y1="57994" x2="39043" y2="61755"/>
                        <a14:foregroundMark x1="68514" y1="48276" x2="73300" y2="59875"/>
                        <a14:foregroundMark x1="66247" y1="54859" x2="65995" y2="54545"/>
                        <a14:foregroundMark x1="67758" y1="55799" x2="65995" y2="53292"/>
                        <a14:foregroundMark x1="66499" y1="56113" x2="60957" y2="58934"/>
                        <a14:foregroundMark x1="70277" y1="50470" x2="70277" y2="50470"/>
                        <a14:foregroundMark x1="70277" y1="50470" x2="69270" y2="51724"/>
                        <a14:foregroundMark x1="33501" y1="52351" x2="36020" y2="50157"/>
                        <a14:foregroundMark x1="55919" y1="89028" x2="50378" y2="82759"/>
                        <a14:foregroundMark x1="54156" y1="85580" x2="64484" y2="74295"/>
                        <a14:foregroundMark x1="65239" y1="75549" x2="67254" y2="85266"/>
                        <a14:foregroundMark x1="59950" y1="85580" x2="53904" y2="88088"/>
                        <a14:foregroundMark x1="53904" y1="88088" x2="50378" y2="83699"/>
                        <a14:foregroundMark x1="50378" y1="83699" x2="46599" y2="80878"/>
                        <a14:foregroundMark x1="46599" y1="80878" x2="41058" y2="77429"/>
                        <a14:foregroundMark x1="41058" y1="77429" x2="43073" y2="85893"/>
                        <a14:foregroundMark x1="43073" y1="85893" x2="58438" y2="76803"/>
                        <a14:foregroundMark x1="58438" y1="76803" x2="46851" y2="79310"/>
                        <a14:foregroundMark x1="46851" y1="79310" x2="34509" y2="74295"/>
                        <a14:foregroundMark x1="34509" y1="74295" x2="34509" y2="74295"/>
                        <a14:foregroundMark x1="68514" y1="76803" x2="68514" y2="768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4940">
            <a:off x="8459027" y="4602315"/>
            <a:ext cx="529021" cy="4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739732">
            <a:off x="2393910" y="2857604"/>
            <a:ext cx="1462398" cy="11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7321</TotalTime>
  <Words>20</Words>
  <Application>Microsoft Office PowerPoint</Application>
  <PresentationFormat>화면 슬라이드 쇼(4:3)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김세준</cp:lastModifiedBy>
  <cp:revision>298</cp:revision>
  <dcterms:created xsi:type="dcterms:W3CDTF">2006-10-05T04:04:58Z</dcterms:created>
  <dcterms:modified xsi:type="dcterms:W3CDTF">2017-08-13T03:52:34Z</dcterms:modified>
</cp:coreProperties>
</file>