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267" r:id="rId5"/>
    <p:sldId id="290" r:id="rId6"/>
    <p:sldId id="289" r:id="rId7"/>
    <p:sldId id="291" r:id="rId8"/>
    <p:sldId id="281" r:id="rId9"/>
    <p:sldId id="292" r:id="rId10"/>
    <p:sldId id="297" r:id="rId11"/>
    <p:sldId id="294" r:id="rId12"/>
    <p:sldId id="295" r:id="rId13"/>
    <p:sldId id="296" r:id="rId14"/>
    <p:sldId id="282" r:id="rId15"/>
    <p:sldId id="299" r:id="rId16"/>
    <p:sldId id="303" r:id="rId17"/>
    <p:sldId id="300" r:id="rId18"/>
    <p:sldId id="301" r:id="rId19"/>
    <p:sldId id="302" r:id="rId20"/>
  </p:sldIdLst>
  <p:sldSz cx="9144000" cy="6858000" type="screen4x3"/>
  <p:notesSz cx="6858000" cy="9144000"/>
  <p:embeddedFontLst>
    <p:embeddedFont>
      <p:font typeface="Yoon 윤고딕 520_TT" charset="-127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8066" autoAdjust="0"/>
  </p:normalViewPr>
  <p:slideViewPr>
    <p:cSldViewPr>
      <p:cViewPr>
        <p:scale>
          <a:sx n="70" d="100"/>
          <a:sy n="70" d="100"/>
        </p:scale>
        <p:origin x="-157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FDA800"/>
              </a:solidFill>
            </c:spPr>
          </c:dPt>
          <c:dPt>
            <c:idx val="2"/>
            <c:bubble3D val="0"/>
            <c:spPr>
              <a:solidFill>
                <a:srgbClr val="7AB53D"/>
              </a:solidFill>
            </c:spPr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정보전달을 극대화하기 위한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대비</a:t>
            </a:r>
            <a:endParaRPr lang="en-US" altLang="ko-KR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442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균형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통합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슬라이드는 발표자의 대본이 아니다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9618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슬라이드를 만드는 </a:t>
            </a:r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원칙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3808" y="2840711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hort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imple)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0438" y="2871489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간단 명료하게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0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3808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arge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egible)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크고 잘 보이게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ONE PAGE ONE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4454943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발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=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러브레터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왜 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어떤 내용을 전할까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어떻게 하면 잘 전달할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목적과 대상을 끊임없이 생각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목적확인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8412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내가 지금 이 사람들에게 왜 프레젠테이션을 하는가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6418" y="3667090"/>
            <a:ext cx="465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프레젠테이션을 마쳤을 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나는 청중이 어떤 행동을 취하기를 원하는가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청중분석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관심사는 무엇인가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관심사를 알아야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발표자는 자신이 원하는 방향으로 청중을 움직일 수 있다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자료수집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6665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일단 한 번 거를 수 있는 기준이 필요하다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2468" y="323446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많으면 많을수록 좋다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내용구성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기억력에는 한계가 있다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0474" y="366269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아는 것을 다 이야기할 필요는 없다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 집중 전략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시각자료에도 목적이 있다</a:t>
            </a:r>
            <a:r>
              <a:rPr lang="en-US" altLang="ko-KR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1" y="2590165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시각화하는 목적을 잊은 채 슬라이드를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꾸미다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보면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주관적인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감각에 빠져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예쁘고 화려하기만 한 슬라이드 꾸미기에 치중해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정작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본질을 잊게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된다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 극대화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473</Words>
  <Application>Microsoft Office PowerPoint</Application>
  <PresentationFormat>화면 슬라이드 쇼(4:3)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Wingdings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김세준</cp:lastModifiedBy>
  <cp:revision>72</cp:revision>
  <dcterms:created xsi:type="dcterms:W3CDTF">2013-09-05T09:43:46Z</dcterms:created>
  <dcterms:modified xsi:type="dcterms:W3CDTF">2017-08-22T18:54:04Z</dcterms:modified>
</cp:coreProperties>
</file>