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vertBarState="maximized">
    <p:restoredLeft sz="11179"/>
    <p:restoredTop sz="96808"/>
  </p:normalViewPr>
  <p:slideViewPr>
    <p:cSldViewPr>
      <p:cViewPr>
        <p:scale>
          <a:sx n="170" d="100"/>
          <a:sy n="170" d="100"/>
        </p:scale>
        <p:origin x="192" y="54"/>
      </p:cViewPr>
      <p:guideLst>
        <p:guide orient="horz" pos="215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9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78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3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3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5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8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7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6723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1F55-15F5-47AE-A15F-34889415190C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1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924944"/>
            <a:ext cx="468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Empathy</a:t>
            </a:r>
          </a:p>
        </p:txBody>
      </p:sp>
    </p:spTree>
    <p:extLst>
      <p:ext uri="{BB962C8B-B14F-4D97-AF65-F5344CB8AC3E}">
        <p14:creationId xmlns:p14="http://schemas.microsoft.com/office/powerpoint/2010/main" val="365074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뺄셈 기호 22"/>
          <p:cNvSpPr/>
          <p:nvPr/>
        </p:nvSpPr>
        <p:spPr>
          <a:xfrm>
            <a:off x="-612576" y="811524"/>
            <a:ext cx="4439141" cy="360040"/>
          </a:xfrm>
          <a:prstGeom prst="mathMinus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5" y="75682"/>
            <a:ext cx="2505880" cy="751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/>
              <a:t>Empathy</a:t>
            </a:r>
            <a:endParaRPr lang="ko-KR" altLang="en-US" sz="4400" b="1"/>
          </a:p>
        </p:txBody>
      </p:sp>
      <p:sp>
        <p:nvSpPr>
          <p:cNvPr id="5" name="TextBox 4"/>
          <p:cNvSpPr txBox="1"/>
          <p:nvPr/>
        </p:nvSpPr>
        <p:spPr>
          <a:xfrm>
            <a:off x="251520" y="2400528"/>
            <a:ext cx="3312367" cy="359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1907704" y="3573016"/>
            <a:ext cx="2736304" cy="3589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2484276"/>
            <a:ext cx="4572000" cy="342900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393888">
            <a:off x="4965930" y="2675235"/>
            <a:ext cx="3743031" cy="2807274"/>
          </a:xfrm>
          <a:prstGeom prst="rect">
            <a:avLst/>
          </a:prstGeom>
        </p:spPr>
      </p:pic>
      <p:sp>
        <p:nvSpPr>
          <p:cNvPr id="38" name="TextBox 23"/>
          <p:cNvSpPr txBox="1"/>
          <p:nvPr/>
        </p:nvSpPr>
        <p:spPr>
          <a:xfrm>
            <a:off x="3732291" y="1708964"/>
            <a:ext cx="1415773" cy="57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3200" b="1"/>
              <a:t>성교육</a:t>
            </a:r>
            <a:endParaRPr lang="ko-KR" altLang="en-US" sz="3200" b="1"/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958860" y="678608"/>
            <a:ext cx="1031295" cy="91418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1223628" y="5121188"/>
            <a:ext cx="3001662" cy="36330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insight. </a:t>
            </a:r>
            <a:r>
              <a:rPr lang="ko-KR" altLang="en-US"/>
              <a:t>약물로 인한 성범죄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1587513"/>
            <a:ext cx="4896544" cy="3389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365</ep:Words>
  <ep:PresentationFormat>화면 슬라이드 쇼(4:3)</ep:PresentationFormat>
  <ep:Paragraphs>154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2017-08-22T05:56:36.000</dcterms:created>
  <dc:creator>김세준</dc:creator>
  <cp:lastModifiedBy>임규한</cp:lastModifiedBy>
  <dcterms:modified xsi:type="dcterms:W3CDTF">2017-08-25T07:44:33.212</dcterms:modified>
  <cp:revision>88</cp:revision>
  <dc:title>PowerPoint 프레젠테이션</dc:title>
</cp:coreProperties>
</file>