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7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 autoAdjust="0"/>
    <p:restoredTop sz="95320" autoAdjust="0"/>
  </p:normalViewPr>
  <p:slideViewPr>
    <p:cSldViewPr>
      <p:cViewPr>
        <p:scale>
          <a:sx n="83" d="100"/>
          <a:sy n="83" d="100"/>
        </p:scale>
        <p:origin x="14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F666-183F-4ACA-9A1C-72729177F4B4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B1B4-3077-4C49-B64C-AE63769C9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B1B4-3077-4C49-B64C-AE63769C90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Business Model</a:t>
            </a:r>
            <a:endParaRPr lang="ko-KR" altLang="en-US" sz="44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07704" y="1243572"/>
            <a:ext cx="0" cy="4345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6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주요 파트너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707904" y="1243572"/>
            <a:ext cx="0" cy="4345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08104" y="1243572"/>
            <a:ext cx="0" cy="4345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308304" y="1243572"/>
            <a:ext cx="0" cy="4345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0" y="5589240"/>
            <a:ext cx="9144000" cy="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95736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주요 활동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30324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가치 제안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12457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 관계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02729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세분 고객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15033" y="55855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비용 구조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85729" y="55855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수익 구조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07704" y="3212976"/>
            <a:ext cx="180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08104" y="3212976"/>
            <a:ext cx="180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0124" y="33804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주요 자원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12465" y="32827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유통 경로</a:t>
            </a:r>
            <a:endParaRPr lang="ko-KR" altLang="en-US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572000" y="5589240"/>
            <a:ext cx="0" cy="1268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7175" y="1692826"/>
            <a:ext cx="1651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&lt;B2B&gt;</a:t>
            </a:r>
          </a:p>
          <a:p>
            <a:pPr algn="ctr"/>
            <a:r>
              <a:rPr lang="ko-KR" altLang="en-US" dirty="0" smtClean="0"/>
              <a:t>유흥업소 업주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&lt;B2C&gt;</a:t>
            </a:r>
            <a:br>
              <a:rPr lang="en-US" altLang="ko-KR" dirty="0"/>
            </a:br>
            <a:r>
              <a:rPr lang="ko-KR" altLang="en-US" dirty="0" err="1"/>
              <a:t>유흥문화를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즐기는 </a:t>
            </a:r>
            <a:r>
              <a:rPr lang="ko-KR" altLang="en-US" dirty="0" smtClean="0"/>
              <a:t>여성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16306" y="1692826"/>
            <a:ext cx="166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/>
              <a:t>SNS</a:t>
            </a:r>
            <a:r>
              <a:rPr lang="ko-KR" altLang="en-US" sz="1500" dirty="0" smtClean="0"/>
              <a:t>를 통한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제품 인지도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상승 및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안심</a:t>
            </a:r>
            <a:r>
              <a:rPr lang="en-US" altLang="ko-KR" sz="1500" dirty="0" smtClean="0"/>
              <a:t>Zone</a:t>
            </a:r>
            <a:br>
              <a:rPr lang="en-US" altLang="ko-KR" sz="1500" dirty="0" smtClean="0"/>
            </a:br>
            <a:r>
              <a:rPr lang="ko-KR" altLang="en-US" sz="1500" dirty="0" smtClean="0"/>
              <a:t>문화 확산을 통한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제휴 유도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760673" y="1692826"/>
            <a:ext cx="1718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마음 놓고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유흥 문화를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즐길 수 있는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약물 인증된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안심</a:t>
            </a:r>
            <a:r>
              <a:rPr lang="en-US" altLang="ko-KR" dirty="0"/>
              <a:t>Zone </a:t>
            </a:r>
            <a:r>
              <a:rPr lang="ko-KR" altLang="en-US" dirty="0"/>
              <a:t>제공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본인도 모르게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노출되는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약물을 악용한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성범죄 예방</a:t>
            </a:r>
            <a:endParaRPr lang="en-US" altLang="ko-KR" dirty="0" smtClean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5" y="1692826"/>
            <a:ext cx="1248114" cy="73448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52028" y="1692826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마케팅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영업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23376" y="36935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유흥업소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약국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드러그스토어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22977" y="379823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약물감지제품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안심</a:t>
            </a:r>
            <a:r>
              <a:rPr lang="en-US" altLang="ko-KR" dirty="0" smtClean="0"/>
              <a:t>Zone</a:t>
            </a:r>
            <a:br>
              <a:rPr lang="en-US" altLang="ko-KR" dirty="0" smtClean="0"/>
            </a:br>
            <a:r>
              <a:rPr lang="ko-KR" altLang="en-US" dirty="0" smtClean="0"/>
              <a:t>인증 시스템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84200" y="5950527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생산비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영업비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안심존</a:t>
            </a:r>
            <a:r>
              <a:rPr lang="ko-KR" altLang="en-US" dirty="0" smtClean="0"/>
              <a:t> 관리비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11074" y="5959689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제품판매비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안심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제휴비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14" y="2669818"/>
            <a:ext cx="1487395" cy="6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41</Words>
  <Application>Microsoft Office PowerPoint</Application>
  <PresentationFormat>화면 슬라이드 쇼(4:3)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김세준</dc:creator>
  <cp:lastModifiedBy>쪼</cp:lastModifiedBy>
  <cp:revision>85</cp:revision>
  <dcterms:created xsi:type="dcterms:W3CDTF">2017-08-22T05:56:36Z</dcterms:created>
  <dcterms:modified xsi:type="dcterms:W3CDTF">2017-08-25T07:06:59Z</dcterms:modified>
</cp:coreProperties>
</file>