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7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8" autoAdjust="0"/>
    <p:restoredTop sz="95320" autoAdjust="0"/>
  </p:normalViewPr>
  <p:slideViewPr>
    <p:cSldViewPr>
      <p:cViewPr>
        <p:scale>
          <a:sx n="87" d="100"/>
          <a:sy n="87" d="100"/>
        </p:scale>
        <p:origin x="90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CF666-183F-4ACA-9A1C-72729177F4B4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B1B4-3077-4C49-B64C-AE63769C9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B1B4-3077-4C49-B64C-AE63769C90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9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9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78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3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5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3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5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8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7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6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1F55-15F5-47AE-A15F-34889415190C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1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양쪽 모서리가 둥근 사각형 24"/>
          <p:cNvSpPr/>
          <p:nvPr/>
        </p:nvSpPr>
        <p:spPr>
          <a:xfrm>
            <a:off x="3897811" y="2276872"/>
            <a:ext cx="1348378" cy="312686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tx1"/>
              </a:solidFill>
              <a:latin typeface="+mj-lt"/>
              <a:ea typeface="나눔바른펜" panose="020B0503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590014" y="3084193"/>
            <a:ext cx="1963972" cy="19639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뺄셈 기호 3"/>
          <p:cNvSpPr/>
          <p:nvPr/>
        </p:nvSpPr>
        <p:spPr>
          <a:xfrm>
            <a:off x="-612576" y="811524"/>
            <a:ext cx="4439141" cy="36004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713" y="5517232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유흥 주점 수 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4435" y="75682"/>
            <a:ext cx="2088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/>
              <a:t>Market</a:t>
            </a:r>
            <a:endParaRPr lang="ko-KR" altLang="en-US" sz="4400" b="1" dirty="0"/>
          </a:p>
        </p:txBody>
      </p:sp>
      <p:sp>
        <p:nvSpPr>
          <p:cNvPr id="22" name="갈매기형 수장 21"/>
          <p:cNvSpPr/>
          <p:nvPr/>
        </p:nvSpPr>
        <p:spPr>
          <a:xfrm>
            <a:off x="334020" y="1444301"/>
            <a:ext cx="205532" cy="400523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90004" y="1444301"/>
            <a:ext cx="205532" cy="400523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9552" y="134076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/>
              <a:t>시장분석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3779912" y="6309320"/>
            <a:ext cx="19442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smtClean="0"/>
              <a:t>20</a:t>
            </a:r>
            <a:r>
              <a:rPr lang="ko-KR" altLang="en-US" sz="1100" b="1" smtClean="0"/>
              <a:t>대 여성 인식조사</a:t>
            </a:r>
            <a:endParaRPr lang="en-US" altLang="ko-KR" sz="1100" b="1" smtClean="0"/>
          </a:p>
          <a:p>
            <a:r>
              <a:rPr lang="en-US" altLang="ko-KR" sz="1100" b="1" smtClean="0"/>
              <a:t>(</a:t>
            </a:r>
            <a:r>
              <a:rPr lang="ko-KR" altLang="en-US" sz="1100" b="1" smtClean="0"/>
              <a:t>자체설문조사</a:t>
            </a:r>
            <a:r>
              <a:rPr lang="en-US" altLang="ko-KR" sz="1100" b="1" smtClean="0"/>
              <a:t>)87</a:t>
            </a:r>
            <a:r>
              <a:rPr lang="ko-KR" altLang="en-US" sz="1100" b="1" smtClean="0"/>
              <a:t>명</a:t>
            </a:r>
            <a:endParaRPr lang="en-US" altLang="ko-KR" sz="11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58" y="6237312"/>
            <a:ext cx="531610" cy="505124"/>
          </a:xfrm>
          <a:prstGeom prst="rect">
            <a:avLst/>
          </a:prstGeom>
        </p:spPr>
      </p:pic>
      <p:sp>
        <p:nvSpPr>
          <p:cNvPr id="19" name="양쪽 모서리가 둥근 사각형 18"/>
          <p:cNvSpPr/>
          <p:nvPr/>
        </p:nvSpPr>
        <p:spPr>
          <a:xfrm>
            <a:off x="888876" y="2276872"/>
            <a:ext cx="1348378" cy="312686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700" b="1" smtClean="0">
              <a:solidFill>
                <a:schemeClr val="tx1"/>
              </a:solidFill>
              <a:latin typeface="+mj-lt"/>
              <a:ea typeface="나눔바른펜" panose="020B0503000000000000" pitchFamily="50" charset="-127"/>
            </a:endParaRPr>
          </a:p>
          <a:p>
            <a:pPr algn="ctr"/>
            <a:endParaRPr lang="en-US" altLang="ko-KR" sz="1700" b="1">
              <a:solidFill>
                <a:schemeClr val="tx1"/>
              </a:solidFill>
              <a:latin typeface="+mj-lt"/>
              <a:ea typeface="나눔바른펜" panose="020B0503000000000000" pitchFamily="50" charset="-127"/>
            </a:endParaRPr>
          </a:p>
          <a:p>
            <a:pPr algn="ctr"/>
            <a:endParaRPr lang="en-US" altLang="ko-KR" sz="1700" b="1" smtClean="0">
              <a:solidFill>
                <a:schemeClr val="tx1"/>
              </a:solidFill>
              <a:latin typeface="+mj-lt"/>
              <a:ea typeface="나눔바른펜" panose="020B0503000000000000" pitchFamily="50" charset="-127"/>
            </a:endParaRPr>
          </a:p>
          <a:p>
            <a:pPr algn="ctr"/>
            <a:endParaRPr lang="en-US" altLang="ko-KR" sz="1700" b="1">
              <a:solidFill>
                <a:schemeClr val="tx1"/>
              </a:solidFill>
              <a:latin typeface="+mj-lt"/>
              <a:ea typeface="나눔바른펜" panose="020B0503000000000000" pitchFamily="50" charset="-127"/>
            </a:endParaRPr>
          </a:p>
          <a:p>
            <a:pPr algn="ctr"/>
            <a:endParaRPr lang="en-US" altLang="ko-KR" sz="1700" b="1" smtClean="0">
              <a:solidFill>
                <a:schemeClr val="tx1"/>
              </a:solidFill>
              <a:latin typeface="+mj-lt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700" b="1" smtClean="0">
                <a:solidFill>
                  <a:schemeClr val="tx1"/>
                </a:solidFill>
                <a:latin typeface="+mj-lt"/>
                <a:ea typeface="나눔바른펜" panose="020B0503000000000000" pitchFamily="50" charset="-127"/>
              </a:rPr>
              <a:t>32,000</a:t>
            </a:r>
            <a:endParaRPr lang="ko-KR" altLang="en-US" sz="1700" b="1" dirty="0">
              <a:solidFill>
                <a:schemeClr val="tx1"/>
              </a:solidFill>
              <a:latin typeface="+mj-lt"/>
              <a:ea typeface="나눔바른펜" panose="020B0503000000000000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132" l="0" r="98945">
                        <a14:foregroundMark x1="25949" y1="15870" x2="25949" y2="15870"/>
                        <a14:foregroundMark x1="55274" y1="68642" x2="55274" y2="68642"/>
                        <a14:foregroundMark x1="69198" y1="35946" x2="69198" y2="35946"/>
                        <a14:foregroundMark x1="82278" y1="48566" x2="82278" y2="48566"/>
                        <a14:foregroundMark x1="74473" y1="49904" x2="74473" y2="49904"/>
                        <a14:foregroundMark x1="52743" y1="25048" x2="52743" y2="25048"/>
                        <a14:foregroundMark x1="34388" y1="5545" x2="34388" y2="5545"/>
                        <a14:foregroundMark x1="22152" y1="33270" x2="22152" y2="33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7" y="3284984"/>
            <a:ext cx="828092" cy="913697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18" name="원형 17"/>
          <p:cNvSpPr/>
          <p:nvPr/>
        </p:nvSpPr>
        <p:spPr>
          <a:xfrm>
            <a:off x="3590014" y="2852936"/>
            <a:ext cx="1963972" cy="1963972"/>
          </a:xfrm>
          <a:prstGeom prst="pie">
            <a:avLst>
              <a:gd name="adj1" fmla="val 56141"/>
              <a:gd name="adj2" fmla="val 162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24"/>
          <p:cNvSpPr txBox="1"/>
          <p:nvPr/>
        </p:nvSpPr>
        <p:spPr>
          <a:xfrm>
            <a:off x="4283968" y="3212976"/>
            <a:ext cx="6719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/>
            </a:r>
            <a:br>
              <a:rPr lang="en-US" altLang="ko-KR" sz="25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25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74%</a:t>
            </a:r>
            <a:endParaRPr lang="ko-KR" altLang="en-US" sz="25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>
            <a:off x="6906746" y="2276872"/>
            <a:ext cx="1348378" cy="312686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b="1" dirty="0">
              <a:solidFill>
                <a:schemeClr val="tx1"/>
              </a:solidFill>
              <a:latin typeface="+mj-lt"/>
              <a:ea typeface="나눔바른펜" panose="020B0503000000000000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598949" y="3105918"/>
            <a:ext cx="1963972" cy="19639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형 29"/>
          <p:cNvSpPr/>
          <p:nvPr/>
        </p:nvSpPr>
        <p:spPr>
          <a:xfrm>
            <a:off x="6598949" y="2924944"/>
            <a:ext cx="1963972" cy="1963972"/>
          </a:xfrm>
          <a:prstGeom prst="pie">
            <a:avLst>
              <a:gd name="adj1" fmla="val 19739747"/>
              <a:gd name="adj2" fmla="val 162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7308304" y="3645024"/>
            <a:ext cx="6575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82%</a:t>
            </a:r>
            <a:endParaRPr lang="ko-KR" altLang="en-US" sz="25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0014" y="5445224"/>
            <a:ext cx="1880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20</a:t>
            </a:r>
            <a:r>
              <a:rPr lang="ko-KR" altLang="en-US" sz="2400" b="1" dirty="0" smtClean="0"/>
              <a:t>대 여성의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헌팅 경험</a:t>
            </a:r>
            <a:endParaRPr lang="ko-KR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92396" y="55576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mtClean="0"/>
              <a:t>경쟁사</a:t>
            </a:r>
            <a:endParaRPr lang="ko-KR" altLang="en-US" sz="2400" b="1" dirty="0"/>
          </a:p>
        </p:txBody>
      </p:sp>
      <p:sp>
        <p:nvSpPr>
          <p:cNvPr id="27" name="직사각형 26"/>
          <p:cNvSpPr/>
          <p:nvPr/>
        </p:nvSpPr>
        <p:spPr>
          <a:xfrm>
            <a:off x="650604" y="6309320"/>
            <a:ext cx="24605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/>
              <a:t>2011</a:t>
            </a:r>
            <a:r>
              <a:rPr lang="ko-KR" altLang="en-US" sz="1100" b="1" dirty="0"/>
              <a:t>년 경찰청이 발표한 </a:t>
            </a:r>
            <a:endParaRPr lang="en-US" altLang="ko-KR" sz="1100" b="1" dirty="0" smtClean="0"/>
          </a:p>
          <a:p>
            <a:r>
              <a:rPr lang="ko-KR" altLang="en-US" sz="1100" b="1" dirty="0" err="1" smtClean="0"/>
              <a:t>경찰백서의</a:t>
            </a:r>
            <a:r>
              <a:rPr lang="ko-KR" altLang="en-US" sz="1100" b="1" dirty="0" smtClean="0"/>
              <a:t> </a:t>
            </a:r>
            <a:r>
              <a:rPr lang="ko-KR" altLang="en-US" sz="1100" b="1" dirty="0" err="1"/>
              <a:t>풍속영업소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현황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2049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29</Words>
  <Application>Microsoft Office PowerPoint</Application>
  <PresentationFormat>화면 슬라이드 쇼(4:3)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나눔바른펜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김세준</dc:creator>
  <cp:lastModifiedBy>김세준</cp:lastModifiedBy>
  <cp:revision>99</cp:revision>
  <dcterms:created xsi:type="dcterms:W3CDTF">2017-08-22T05:56:36Z</dcterms:created>
  <dcterms:modified xsi:type="dcterms:W3CDTF">2017-08-25T12:13:35Z</dcterms:modified>
</cp:coreProperties>
</file>