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84" r:id="rId6"/>
    <p:sldId id="285" r:id="rId7"/>
    <p:sldId id="262" r:id="rId8"/>
    <p:sldId id="265" r:id="rId9"/>
    <p:sldId id="286" r:id="rId10"/>
    <p:sldId id="288" r:id="rId11"/>
    <p:sldId id="258" r:id="rId12"/>
    <p:sldId id="287" r:id="rId13"/>
    <p:sldId id="289" r:id="rId14"/>
    <p:sldId id="290" r:id="rId15"/>
    <p:sldId id="291" r:id="rId16"/>
    <p:sldId id="292" r:id="rId17"/>
    <p:sldId id="27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A72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2" autoAdjust="0"/>
    <p:restoredTop sz="94737" autoAdjust="0"/>
  </p:normalViewPr>
  <p:slideViewPr>
    <p:cSldViewPr>
      <p:cViewPr varScale="1">
        <p:scale>
          <a:sx n="81" d="100"/>
          <a:sy n="81" d="100"/>
        </p:scale>
        <p:origin x="-31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1F55-15F5-47AE-A15F-34889415190C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0CB-AF95-4BF0-A0A1-A6D157A40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29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1F55-15F5-47AE-A15F-34889415190C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0CB-AF95-4BF0-A0A1-A6D157A40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78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1F55-15F5-47AE-A15F-34889415190C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0CB-AF95-4BF0-A0A1-A6D157A40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63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1F55-15F5-47AE-A15F-34889415190C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0CB-AF95-4BF0-A0A1-A6D157A40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8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1F55-15F5-47AE-A15F-34889415190C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0CB-AF95-4BF0-A0A1-A6D157A40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3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1F55-15F5-47AE-A15F-34889415190C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0CB-AF95-4BF0-A0A1-A6D157A40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35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1F55-15F5-47AE-A15F-34889415190C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0CB-AF95-4BF0-A0A1-A6D157A40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3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1F55-15F5-47AE-A15F-34889415190C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0CB-AF95-4BF0-A0A1-A6D157A40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65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1F55-15F5-47AE-A15F-34889415190C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0CB-AF95-4BF0-A0A1-A6D157A40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48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1F55-15F5-47AE-A15F-34889415190C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0CB-AF95-4BF0-A0A1-A6D157A40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17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1F55-15F5-47AE-A15F-34889415190C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FC0CB-AF95-4BF0-A0A1-A6D157A40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36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A1F55-15F5-47AE-A15F-34889415190C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FC0CB-AF95-4BF0-A0A1-A6D157A40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1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ns8628" TargetMode="External"/><Relationship Id="rId2" Type="http://schemas.openxmlformats.org/officeDocument/2006/relationships/hyperlink" Target="https://juniblog.herokuap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juniblog.herokuapp.com/about" TargetMode="External"/><Relationship Id="rId2" Type="http://schemas.openxmlformats.org/officeDocument/2006/relationships/hyperlink" Target="https://github.com/wns8628/My_Po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대괄호 3"/>
          <p:cNvSpPr/>
          <p:nvPr/>
        </p:nvSpPr>
        <p:spPr>
          <a:xfrm>
            <a:off x="2071171" y="1628800"/>
            <a:ext cx="4805085" cy="914400"/>
          </a:xfrm>
          <a:prstGeom prst="bracketPair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latin typeface="+mj-ea"/>
                <a:ea typeface="+mj-ea"/>
              </a:rPr>
              <a:t>안녕하세요</a:t>
            </a:r>
            <a:endParaRPr lang="en-US" altLang="ko-KR" sz="4400" b="1" dirty="0" smtClean="0">
              <a:latin typeface="+mj-ea"/>
              <a:ea typeface="+mj-ea"/>
            </a:endParaRPr>
          </a:p>
          <a:p>
            <a:pPr algn="ctr"/>
            <a:r>
              <a:rPr lang="ko-KR" altLang="en-US" sz="4400" b="1" dirty="0" smtClean="0">
                <a:latin typeface="+mj-ea"/>
                <a:ea typeface="+mj-ea"/>
              </a:rPr>
              <a:t>김세준입니다</a:t>
            </a:r>
            <a:r>
              <a:rPr lang="en-US" altLang="ko-KR" sz="4400" b="1" dirty="0" smtClean="0">
                <a:latin typeface="+mj-ea"/>
                <a:ea typeface="+mj-ea"/>
              </a:rPr>
              <a:t>.</a:t>
            </a:r>
            <a:endParaRPr lang="ko-KR" altLang="en-US" sz="44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8567" y="5464548"/>
            <a:ext cx="1426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My portfolio</a:t>
            </a:r>
            <a:endParaRPr lang="ko-KR" altLang="en-US" sz="1600" b="1" dirty="0"/>
          </a:p>
        </p:txBody>
      </p:sp>
      <p:sp>
        <p:nvSpPr>
          <p:cNvPr id="10" name="직사각형 9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435778" y="67202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254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뺄셈 기호 22"/>
          <p:cNvSpPr/>
          <p:nvPr/>
        </p:nvSpPr>
        <p:spPr>
          <a:xfrm>
            <a:off x="-612576" y="811524"/>
            <a:ext cx="4439141" cy="36004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265358"/>
            <a:ext cx="2701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웹</a:t>
            </a:r>
            <a:r>
              <a:rPr lang="en-US" altLang="ko-KR" sz="3200" b="1" dirty="0" smtClean="0"/>
              <a:t>-</a:t>
            </a:r>
            <a:r>
              <a:rPr lang="ko-KR" altLang="en-US" sz="3200" b="1" dirty="0" err="1" smtClean="0"/>
              <a:t>메인화면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4435" y="75682"/>
            <a:ext cx="25264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프로젝트</a:t>
            </a:r>
            <a:endParaRPr lang="ko-KR" altLang="en-US" sz="4400" b="1" dirty="0"/>
          </a:p>
        </p:txBody>
      </p:sp>
      <p:pic>
        <p:nvPicPr>
          <p:cNvPr id="7170" name="Picture 2" descr="C:\Users\김세준\Desktop\screencapture-juniblog-herokuapp-2018-05-16-06_25_1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6102406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25934" y="1266092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&lt;- </a:t>
            </a:r>
            <a:r>
              <a:rPr lang="en-US" altLang="ko-KR" sz="2400" b="1" dirty="0" err="1" smtClean="0"/>
              <a:t>nav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 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435733" y="3559587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&lt;- body</a:t>
            </a:r>
            <a:endParaRPr lang="ko-KR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08901" y="6021288"/>
            <a:ext cx="1547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&lt;- footer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3680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뺄셈 기호 22"/>
          <p:cNvSpPr/>
          <p:nvPr/>
        </p:nvSpPr>
        <p:spPr>
          <a:xfrm>
            <a:off x="-612576" y="811524"/>
            <a:ext cx="4439141" cy="36004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265358"/>
            <a:ext cx="2845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웹</a:t>
            </a:r>
            <a:r>
              <a:rPr lang="en-US" altLang="ko-KR" sz="3200" b="1" dirty="0" smtClean="0"/>
              <a:t>-</a:t>
            </a:r>
            <a:r>
              <a:rPr lang="ko-KR" altLang="en-US" sz="3200" b="1" dirty="0" smtClean="0"/>
              <a:t>게시판 </a:t>
            </a:r>
            <a:r>
              <a:rPr lang="ko-KR" altLang="en-US" sz="3200" b="1" dirty="0" err="1" smtClean="0"/>
              <a:t>뷰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4435" y="75682"/>
            <a:ext cx="25264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프로젝트</a:t>
            </a:r>
            <a:endParaRPr lang="ko-KR" altLang="en-US" sz="4400" b="1" dirty="0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5" y="3090376"/>
            <a:ext cx="912956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79512" y="1484784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 smtClean="0"/>
              <a:t>카테고리는 </a:t>
            </a:r>
            <a:r>
              <a:rPr lang="en-US" altLang="ko-KR" b="1" dirty="0" smtClean="0"/>
              <a:t>4</a:t>
            </a:r>
            <a:r>
              <a:rPr lang="ko-KR" altLang="en-US" b="1" dirty="0" smtClean="0"/>
              <a:t>개로 나누었고  </a:t>
            </a:r>
            <a:r>
              <a:rPr lang="ko-KR" altLang="en-US" b="1" dirty="0" err="1" smtClean="0"/>
              <a:t>게시글은</a:t>
            </a:r>
            <a:r>
              <a:rPr lang="ko-KR" altLang="en-US" b="1" dirty="0" smtClean="0"/>
              <a:t> 한 페이지당 </a:t>
            </a:r>
            <a:r>
              <a:rPr lang="en-US" altLang="ko-KR" b="1" dirty="0" smtClean="0"/>
              <a:t>15</a:t>
            </a:r>
            <a:r>
              <a:rPr lang="ko-KR" altLang="en-US" b="1" dirty="0" smtClean="0"/>
              <a:t>개로 </a:t>
            </a:r>
            <a:r>
              <a:rPr lang="ko-KR" altLang="en-US" b="1" dirty="0" err="1" smtClean="0"/>
              <a:t>페이지네이션</a:t>
            </a:r>
            <a:r>
              <a:rPr lang="ko-KR" altLang="en-US" b="1" dirty="0" smtClean="0"/>
              <a:t> 처리를 하였습니다</a:t>
            </a:r>
            <a:r>
              <a:rPr lang="en-US" altLang="ko-KR" b="1" dirty="0" smtClean="0"/>
              <a:t>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9512" y="2206605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 smtClean="0"/>
              <a:t>게시판 </a:t>
            </a:r>
            <a:r>
              <a:rPr lang="ko-KR" altLang="en-US" b="1" dirty="0" err="1" smtClean="0"/>
              <a:t>네비게이션에는</a:t>
            </a:r>
            <a:r>
              <a:rPr lang="ko-KR" altLang="en-US" b="1" dirty="0" smtClean="0"/>
              <a:t> 각 </a:t>
            </a:r>
            <a:r>
              <a:rPr lang="ko-KR" altLang="en-US" b="1" dirty="0" err="1" smtClean="0"/>
              <a:t>카테고리별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게시글</a:t>
            </a:r>
            <a:r>
              <a:rPr lang="ko-KR" altLang="en-US" b="1" dirty="0" smtClean="0"/>
              <a:t> 개수 표시와 글 목록에는 </a:t>
            </a:r>
            <a:r>
              <a:rPr lang="ko-KR" altLang="en-US" b="1" dirty="0" err="1" smtClean="0"/>
              <a:t>게시글</a:t>
            </a:r>
            <a:r>
              <a:rPr lang="ko-KR" altLang="en-US" b="1" dirty="0" smtClean="0"/>
              <a:t> 번호와 </a:t>
            </a:r>
            <a:r>
              <a:rPr lang="ko-KR" altLang="en-US" b="1" dirty="0" err="1" smtClean="0"/>
              <a:t>댓글개수</a:t>
            </a:r>
            <a:r>
              <a:rPr lang="ko-KR" altLang="en-US" b="1" dirty="0" smtClean="0"/>
              <a:t> 표시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82511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뺄셈 기호 22"/>
          <p:cNvSpPr/>
          <p:nvPr/>
        </p:nvSpPr>
        <p:spPr>
          <a:xfrm>
            <a:off x="-612576" y="811524"/>
            <a:ext cx="4439141" cy="36004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265358"/>
            <a:ext cx="2701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웹</a:t>
            </a:r>
            <a:r>
              <a:rPr lang="en-US" altLang="ko-KR" sz="3200" b="1" dirty="0" smtClean="0"/>
              <a:t>-</a:t>
            </a:r>
            <a:r>
              <a:rPr lang="ko-KR" altLang="en-US" sz="3200" b="1" dirty="0" err="1" smtClean="0"/>
              <a:t>글쓰기뷰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4435" y="75682"/>
            <a:ext cx="25264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프로젝트</a:t>
            </a:r>
            <a:endParaRPr lang="ko-KR" altLang="en-US" sz="4400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5406240" cy="5388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796136" y="2564904"/>
            <a:ext cx="25218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&lt;- </a:t>
            </a:r>
            <a:r>
              <a:rPr lang="en-US" altLang="ko-KR" b="1" dirty="0" err="1" smtClean="0"/>
              <a:t>Summernote</a:t>
            </a:r>
            <a:endParaRPr lang="en-US" altLang="ko-KR" b="1" dirty="0"/>
          </a:p>
          <a:p>
            <a:r>
              <a:rPr lang="ko-KR" altLang="en-US" b="1" dirty="0" smtClean="0"/>
              <a:t>    에디터를 사용하여 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  <a:r>
              <a:rPr lang="ko-KR" altLang="en-US" b="1" dirty="0" smtClean="0"/>
              <a:t>글쓰기를 처리하고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  <a:r>
              <a:rPr lang="ko-KR" altLang="en-US" b="1" dirty="0" smtClean="0"/>
              <a:t>있습니다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802596" y="1638092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&lt;- </a:t>
            </a:r>
            <a:r>
              <a:rPr lang="ko-KR" altLang="en-US" b="1" dirty="0" smtClean="0"/>
              <a:t>카테고리 선택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3680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뺄셈 기호 22"/>
          <p:cNvSpPr/>
          <p:nvPr/>
        </p:nvSpPr>
        <p:spPr>
          <a:xfrm>
            <a:off x="-612576" y="811524"/>
            <a:ext cx="4439141" cy="36004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265358"/>
            <a:ext cx="2291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웹</a:t>
            </a:r>
            <a:r>
              <a:rPr lang="en-US" altLang="ko-KR" sz="3200" b="1" dirty="0" smtClean="0"/>
              <a:t>-</a:t>
            </a:r>
            <a:r>
              <a:rPr lang="ko-KR" altLang="en-US" sz="3200" b="1" dirty="0" err="1" smtClean="0"/>
              <a:t>글보기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4435" y="75682"/>
            <a:ext cx="25264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프로젝트</a:t>
            </a:r>
            <a:endParaRPr lang="ko-KR" altLang="en-US" sz="4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942224" y="1899356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&lt;- </a:t>
            </a:r>
            <a:r>
              <a:rPr lang="ko-KR" altLang="en-US" b="1" dirty="0" smtClean="0"/>
              <a:t>제목 </a:t>
            </a:r>
            <a:endParaRPr lang="ko-KR" altLang="en-US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80224"/>
            <a:ext cx="5425756" cy="5289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40152" y="2268688"/>
            <a:ext cx="2759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&lt;- </a:t>
            </a:r>
            <a:r>
              <a:rPr lang="ko-KR" altLang="en-US" b="1" dirty="0" smtClean="0"/>
              <a:t>본문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작성자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조회수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등록날짜</a:t>
            </a:r>
            <a:r>
              <a:rPr lang="en-US" altLang="ko-KR" b="1" dirty="0" smtClean="0"/>
              <a:t>,</a:t>
            </a:r>
          </a:p>
          <a:p>
            <a:r>
              <a:rPr lang="en-US" altLang="ko-KR" b="1" dirty="0" smtClean="0"/>
              <a:t> </a:t>
            </a:r>
            <a:r>
              <a:rPr lang="ko-KR" altLang="en-US" b="1" dirty="0" smtClean="0"/>
              <a:t>업데이트날짜 표시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51229" y="6021288"/>
            <a:ext cx="285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&lt;- </a:t>
            </a:r>
            <a:r>
              <a:rPr lang="ko-KR" altLang="en-US" b="1" dirty="0" err="1" smtClean="0"/>
              <a:t>댓글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로그인시 활성화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4068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뺄셈 기호 22"/>
          <p:cNvSpPr/>
          <p:nvPr/>
        </p:nvSpPr>
        <p:spPr>
          <a:xfrm>
            <a:off x="-612576" y="811524"/>
            <a:ext cx="4439141" cy="36004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265358"/>
            <a:ext cx="2024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웹</a:t>
            </a:r>
            <a:r>
              <a:rPr lang="en-US" altLang="ko-KR" sz="3200" b="1" dirty="0" smtClean="0"/>
              <a:t>-</a:t>
            </a:r>
            <a:r>
              <a:rPr lang="ko-KR" altLang="en-US" sz="3200" b="1" dirty="0" smtClean="0"/>
              <a:t>그 외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4435" y="75682"/>
            <a:ext cx="25264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프로젝트</a:t>
            </a:r>
            <a:endParaRPr lang="ko-KR" altLang="en-US" sz="4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012160" y="1772816"/>
            <a:ext cx="24881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프로필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미완성</a:t>
            </a:r>
            <a:r>
              <a:rPr lang="en-US" altLang="ko-KR" sz="2400" b="1" dirty="0" smtClean="0"/>
              <a:t>)</a:t>
            </a:r>
            <a:endParaRPr lang="en-US" altLang="ko-KR" sz="2400" b="1" dirty="0"/>
          </a:p>
          <a:p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회원가입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로그인</a:t>
            </a:r>
            <a:endParaRPr lang="en-US" altLang="ko-KR" sz="2400" b="1" dirty="0" smtClean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286835"/>
            <a:ext cx="4759972" cy="243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3861048"/>
            <a:ext cx="4759972" cy="250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861048"/>
            <a:ext cx="30003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084168" y="2973145"/>
            <a:ext cx="27719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*</a:t>
            </a:r>
            <a:r>
              <a:rPr lang="ko-KR" altLang="en-US" sz="1400" b="1" dirty="0"/>
              <a:t>중복검사</a:t>
            </a:r>
            <a:r>
              <a:rPr lang="en-US" altLang="ko-KR" sz="1400" b="1" dirty="0"/>
              <a:t>,</a:t>
            </a:r>
            <a:r>
              <a:rPr lang="ko-KR" altLang="en-US" sz="1400" b="1" dirty="0" smtClean="0"/>
              <a:t>정규식 패스워드 체크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966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뺄셈 기호 22"/>
          <p:cNvSpPr/>
          <p:nvPr/>
        </p:nvSpPr>
        <p:spPr>
          <a:xfrm>
            <a:off x="-612576" y="811524"/>
            <a:ext cx="4439141" cy="36004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265358"/>
            <a:ext cx="2291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웹</a:t>
            </a:r>
            <a:r>
              <a:rPr lang="en-US" altLang="ko-KR" sz="3200" b="1" dirty="0" smtClean="0"/>
              <a:t>-</a:t>
            </a:r>
            <a:r>
              <a:rPr lang="ko-KR" altLang="en-US" sz="3200" b="1" dirty="0" err="1" smtClean="0"/>
              <a:t>모바일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4435" y="75682"/>
            <a:ext cx="25264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프로젝트</a:t>
            </a:r>
            <a:endParaRPr lang="ko-KR" altLang="en-US" sz="44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9" y="2562051"/>
            <a:ext cx="2847246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562051"/>
            <a:ext cx="2967707" cy="4305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562050"/>
            <a:ext cx="2991323" cy="4295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67544" y="170080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/>
              <a:t>메인화면</a:t>
            </a:r>
            <a:endParaRPr lang="ko-KR" alt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707904" y="170080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/>
              <a:t>메뉴바</a:t>
            </a:r>
            <a:endParaRPr lang="ko-KR" altLang="en-US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804248" y="170080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게시판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4330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뺄셈 기호 22"/>
          <p:cNvSpPr/>
          <p:nvPr/>
        </p:nvSpPr>
        <p:spPr>
          <a:xfrm>
            <a:off x="-612576" y="811524"/>
            <a:ext cx="4439141" cy="36004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265358"/>
            <a:ext cx="2291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웹</a:t>
            </a:r>
            <a:r>
              <a:rPr lang="en-US" altLang="ko-KR" sz="3200" b="1" dirty="0" smtClean="0"/>
              <a:t>-</a:t>
            </a:r>
            <a:r>
              <a:rPr lang="ko-KR" altLang="en-US" sz="3200" b="1" dirty="0" err="1" smtClean="0"/>
              <a:t>모바일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4435" y="75682"/>
            <a:ext cx="25264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프로젝트</a:t>
            </a:r>
            <a:endParaRPr lang="ko-KR" altLang="en-US" sz="4400" b="1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39" y="2562050"/>
            <a:ext cx="2589277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39" y="5013176"/>
            <a:ext cx="2589277" cy="1792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562050"/>
            <a:ext cx="3005635" cy="4243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35948" y="170080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/>
              <a:t>글보</a:t>
            </a:r>
            <a:r>
              <a:rPr lang="ko-KR" altLang="en-US" sz="3200" b="1" dirty="0" err="1"/>
              <a:t>기</a:t>
            </a:r>
            <a:endParaRPr lang="ko-KR" altLang="en-US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707904" y="170080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글쓰기</a:t>
            </a:r>
            <a:endParaRPr lang="ko-KR" altLang="en-US" sz="3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804248" y="170080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게시판</a:t>
            </a:r>
            <a:endParaRPr lang="ko-KR" altLang="en-US" sz="3200" b="1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81" y="2576827"/>
            <a:ext cx="2869015" cy="422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110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3728" y="2924944"/>
            <a:ext cx="4680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감사합니다</a:t>
            </a:r>
            <a:r>
              <a:rPr lang="en-US" altLang="ko-KR" sz="4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499992" y="5229200"/>
            <a:ext cx="4572000" cy="156966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rPr>
              <a:t>  김세준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rPr>
              <a:t>   Phone </a:t>
            </a:r>
            <a:r>
              <a:rPr lang="en-US" altLang="ko-KR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rPr>
              <a:t>: 010-4250-7675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rPr>
              <a:t>    </a:t>
            </a: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rPr>
              <a:t>Email </a:t>
            </a:r>
            <a:r>
              <a:rPr lang="en-US" altLang="ko-KR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rPr>
              <a:t>: wns8628@naver.com</a:t>
            </a:r>
            <a:endParaRPr lang="en-US" altLang="ko-KR" sz="12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rPr>
              <a:t>    </a:t>
            </a: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rPr>
              <a:t>Homepage </a:t>
            </a:r>
            <a:r>
              <a:rPr lang="en-US" altLang="ko-KR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rPr>
              <a:t>:</a:t>
            </a:r>
            <a:r>
              <a:rPr lang="ko-KR" altLang="en-US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rPr>
              <a:t>https://juniblog.herokuapp.com/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rPr>
              <a:t>    </a:t>
            </a:r>
            <a:r>
              <a:rPr lang="en-US" altLang="ko-KR" sz="12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rPr>
              <a:t>Git</a:t>
            </a: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rPr>
              <a:t>: https://github.com/wns8628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21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37975" y="1773971"/>
            <a:ext cx="43365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b="1" dirty="0" smtClean="0"/>
              <a:t>김세준 </a:t>
            </a:r>
            <a:endParaRPr lang="en-US" altLang="ko-KR" sz="2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lt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+mj-ea"/>
              </a:rPr>
              <a:t>93.08.10</a:t>
            </a:r>
            <a:endParaRPr lang="en-US" altLang="ko-KR" sz="2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lt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b="1" dirty="0" smtClean="0">
                <a:latin typeface="+mj-ea"/>
                <a:ea typeface="+mj-ea"/>
              </a:rPr>
              <a:t>동명대학교 컴퓨터공학과</a:t>
            </a:r>
            <a:endParaRPr lang="en-US" altLang="ko-KR" sz="2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+mj-ea"/>
              </a:rPr>
              <a:t>취미</a:t>
            </a:r>
            <a:r>
              <a:rPr lang="en-US" altLang="ko-KR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+mj-ea"/>
              </a:rPr>
              <a:t>,</a:t>
            </a:r>
            <a:r>
              <a:rPr lang="ko-KR" altLang="en-US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+mj-ea"/>
              </a:rPr>
              <a:t>특기 </a:t>
            </a:r>
            <a:r>
              <a:rPr lang="en-US" altLang="ko-KR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+mj-ea"/>
              </a:rPr>
              <a:t>: </a:t>
            </a:r>
            <a:r>
              <a:rPr lang="ko-KR" altLang="en-US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+mj-ea"/>
              </a:rPr>
              <a:t>웹 개발</a:t>
            </a:r>
            <a:r>
              <a:rPr lang="en-US" altLang="ko-KR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+mj-ea"/>
              </a:rPr>
              <a:t>(Node.js)</a:t>
            </a:r>
            <a:endParaRPr lang="en-US" altLang="ko-KR" sz="2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lt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+mj-ea"/>
              </a:rPr>
              <a:t>좌우명 </a:t>
            </a:r>
            <a:r>
              <a:rPr lang="en-US" altLang="ko-KR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+mj-ea"/>
              </a:rPr>
              <a:t>: </a:t>
            </a:r>
            <a:r>
              <a:rPr lang="ko-KR" altLang="en-US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+mj-ea"/>
              </a:rPr>
              <a:t>하면 된다</a:t>
            </a:r>
            <a:r>
              <a:rPr lang="en-US" altLang="ko-KR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+mj-ea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+mj-ea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+mj-ea"/>
              </a:rPr>
              <a:t> </a:t>
            </a:r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+mj-ea"/>
              </a:rPr>
              <a:t>     </a:t>
            </a: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+mj-ea"/>
              </a:rPr>
              <a:t>Phone : 010-4250-7675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</a:rPr>
              <a:t>     Email </a:t>
            </a:r>
            <a:r>
              <a:rPr lang="en-US" altLang="ko-KR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</a:rPr>
              <a:t>: wns8628@naver.com</a:t>
            </a:r>
            <a:endParaRPr lang="en-US" altLang="ko-KR" sz="12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lt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+mj-ea"/>
              </a:rPr>
              <a:t>      Homepage :</a:t>
            </a:r>
            <a:r>
              <a:rPr lang="ko-KR" altLang="en-US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+mj-ea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+mj-ea"/>
                <a:hlinkClick r:id="rId2"/>
              </a:rPr>
              <a:t>https://juniblog.herokuapp.com/</a:t>
            </a: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+mj-ea"/>
              </a:rPr>
              <a:t> </a:t>
            </a:r>
            <a:endParaRPr lang="en-US" altLang="ko-KR" sz="12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lt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+mj-ea"/>
              </a:rPr>
              <a:t>      </a:t>
            </a:r>
            <a:r>
              <a:rPr lang="en-US" altLang="ko-KR" sz="12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+mj-ea"/>
              </a:rPr>
              <a:t>Git</a:t>
            </a: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+mj-ea"/>
              </a:rPr>
              <a:t> </a:t>
            </a:r>
            <a:r>
              <a:rPr lang="en-US" altLang="ko-KR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+mj-ea"/>
              </a:rPr>
              <a:t>: </a:t>
            </a:r>
            <a:r>
              <a:rPr lang="en-US" altLang="ko-KR" sz="1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+mj-ea"/>
                <a:hlinkClick r:id="rId3"/>
              </a:rPr>
              <a:t>https://github.com/wns8628</a:t>
            </a:r>
            <a:endParaRPr lang="en-US" altLang="ko-KR" sz="12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lt"/>
              <a:ea typeface="+mj-ea"/>
            </a:endParaRPr>
          </a:p>
        </p:txBody>
      </p:sp>
      <p:pic>
        <p:nvPicPr>
          <p:cNvPr id="1026" name="Picture 2" descr="C:\Users\김세준\Desktop\포토폴리오\내사진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99" y="2492896"/>
            <a:ext cx="1387561" cy="179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409" y="68578"/>
            <a:ext cx="19230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/>
              <a:t>Profile</a:t>
            </a:r>
            <a:endParaRPr lang="ko-KR" altLang="en-US" sz="4400" b="1" dirty="0"/>
          </a:p>
        </p:txBody>
      </p:sp>
      <p:sp>
        <p:nvSpPr>
          <p:cNvPr id="10" name="뺄셈 기호 9"/>
          <p:cNvSpPr/>
          <p:nvPr/>
        </p:nvSpPr>
        <p:spPr>
          <a:xfrm>
            <a:off x="-612576" y="811524"/>
            <a:ext cx="4439141" cy="36004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34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3728" y="2924944"/>
            <a:ext cx="4680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자기소개</a:t>
            </a:r>
            <a:endParaRPr lang="en-US" altLang="ko-KR" sz="44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136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827584" y="3241475"/>
            <a:ext cx="6840760" cy="313985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409" y="68578"/>
            <a:ext cx="56188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/>
              <a:t>자기소개</a:t>
            </a:r>
            <a:r>
              <a:rPr lang="en-US" altLang="ko-KR" sz="3200" b="1" dirty="0" smtClean="0"/>
              <a:t>(</a:t>
            </a:r>
            <a:r>
              <a:rPr lang="ko-KR" altLang="en-US" sz="2800" b="1" dirty="0" smtClean="0"/>
              <a:t>인생을 바꾼 전과</a:t>
            </a:r>
            <a:r>
              <a:rPr lang="en-US" altLang="ko-KR" sz="2800" b="1" dirty="0" smtClean="0"/>
              <a:t>!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  <p:sp>
        <p:nvSpPr>
          <p:cNvPr id="41" name="뺄셈 기호 40"/>
          <p:cNvSpPr/>
          <p:nvPr/>
        </p:nvSpPr>
        <p:spPr>
          <a:xfrm>
            <a:off x="-612576" y="811524"/>
            <a:ext cx="4439141" cy="36004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2" y="1484784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 smtClean="0"/>
              <a:t>저는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학년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학기 </a:t>
            </a:r>
            <a:r>
              <a:rPr lang="en-US" altLang="ko-KR" b="1" dirty="0" smtClean="0"/>
              <a:t>~ 2</a:t>
            </a:r>
            <a:r>
              <a:rPr lang="ko-KR" altLang="en-US" b="1" dirty="0" smtClean="0"/>
              <a:t>학년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학기까지 </a:t>
            </a:r>
            <a:r>
              <a:rPr lang="en-US" altLang="ko-KR" b="1" dirty="0" smtClean="0"/>
              <a:t>“</a:t>
            </a:r>
            <a:r>
              <a:rPr lang="ko-KR" altLang="en-US" b="1" dirty="0" smtClean="0"/>
              <a:t>로봇시스템공학과</a:t>
            </a:r>
            <a:r>
              <a:rPr lang="en-US" altLang="ko-KR" b="1" dirty="0" smtClean="0"/>
              <a:t>” </a:t>
            </a:r>
            <a:r>
              <a:rPr lang="ko-KR" altLang="en-US" b="1" dirty="0" smtClean="0"/>
              <a:t>를 다니다가 홈페이지 제작에 관심을 가지고 관심이 점점 뚜렷한 목표가 되어 </a:t>
            </a:r>
            <a:r>
              <a:rPr lang="en-US" altLang="ko-KR" b="1" dirty="0" smtClean="0"/>
              <a:t>“</a:t>
            </a:r>
            <a:r>
              <a:rPr lang="ko-KR" altLang="en-US" b="1" dirty="0" smtClean="0"/>
              <a:t>컴퓨터 공학과</a:t>
            </a:r>
            <a:r>
              <a:rPr lang="en-US" altLang="ko-KR" b="1" dirty="0" smtClean="0"/>
              <a:t>”</a:t>
            </a:r>
            <a:r>
              <a:rPr lang="ko-KR" altLang="en-US" b="1" dirty="0" smtClean="0"/>
              <a:t>로 전과를 하게 되었습니다</a:t>
            </a:r>
            <a:r>
              <a:rPr lang="en-US" altLang="ko-KR" b="1" dirty="0" smtClean="0"/>
              <a:t>.</a:t>
            </a:r>
            <a:endParaRPr lang="en-US" altLang="ko-KR" b="1" dirty="0" smtClean="0"/>
          </a:p>
          <a:p>
            <a:endParaRPr lang="ko-KR" altLang="en-US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44" y="3328848"/>
            <a:ext cx="4392488" cy="297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465" y="4782003"/>
            <a:ext cx="2307871" cy="150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465" y="3328848"/>
            <a:ext cx="1184313" cy="1470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778" y="3328849"/>
            <a:ext cx="1042913" cy="15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2852936"/>
            <a:ext cx="459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* </a:t>
            </a:r>
            <a:r>
              <a:rPr lang="ko-KR" altLang="en-US" sz="1600" b="1" dirty="0" smtClean="0"/>
              <a:t>전과하기 전 직접 </a:t>
            </a:r>
            <a:r>
              <a:rPr lang="en-US" altLang="ko-KR" sz="1600" b="1" dirty="0" err="1" smtClean="0"/>
              <a:t>Catia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tool </a:t>
            </a:r>
            <a:r>
              <a:rPr lang="ko-KR" altLang="en-US" sz="1600" b="1" dirty="0" smtClean="0"/>
              <a:t>로 설계한 작품</a:t>
            </a:r>
            <a:r>
              <a:rPr lang="en-US" altLang="ko-KR" sz="1600" b="1" dirty="0" smtClean="0"/>
              <a:t>.</a:t>
            </a:r>
            <a:r>
              <a:rPr lang="ko-KR" altLang="en-US" sz="1600" b="1" dirty="0" smtClean="0"/>
              <a:t>  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6619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827584" y="3241475"/>
            <a:ext cx="6840760" cy="313985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409" y="68578"/>
            <a:ext cx="35573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/>
              <a:t>자기소개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성장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  <p:sp>
        <p:nvSpPr>
          <p:cNvPr id="41" name="뺄셈 기호 40"/>
          <p:cNvSpPr/>
          <p:nvPr/>
        </p:nvSpPr>
        <p:spPr>
          <a:xfrm>
            <a:off x="-612576" y="811524"/>
            <a:ext cx="4439141" cy="36004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2" y="1484784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 smtClean="0"/>
              <a:t>처음 배우는 과목들이 대부분 이였지만</a:t>
            </a:r>
            <a:r>
              <a:rPr lang="en-US" altLang="ko-KR" b="1" dirty="0"/>
              <a:t> </a:t>
            </a:r>
            <a:r>
              <a:rPr lang="ko-KR" altLang="en-US" b="1" dirty="0" smtClean="0"/>
              <a:t>목표를 가지고 컴퓨터공학과로 전과를 했기 때문에 뒤늦게 들어온 만큼 남들보다 </a:t>
            </a:r>
            <a:r>
              <a:rPr lang="ko-KR" altLang="en-US" b="1" dirty="0" err="1" smtClean="0"/>
              <a:t>두배</a:t>
            </a:r>
            <a:r>
              <a:rPr lang="ko-KR" altLang="en-US" b="1" dirty="0" smtClean="0"/>
              <a:t> 더 열심히 공부 하였습니다</a:t>
            </a:r>
            <a:r>
              <a:rPr lang="en-US" altLang="ko-KR" b="1" dirty="0" smtClean="0"/>
              <a:t>. 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852936"/>
            <a:ext cx="3220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* </a:t>
            </a:r>
            <a:r>
              <a:rPr lang="ko-KR" altLang="en-US" sz="1600" b="1" dirty="0" smtClean="0"/>
              <a:t>전과 후 학점 </a:t>
            </a:r>
            <a:r>
              <a:rPr lang="en-US" altLang="ko-KR" sz="1600" b="1" dirty="0" smtClean="0"/>
              <a:t>4.0 -&gt; 4.5 -&gt; 4.5</a:t>
            </a:r>
            <a:endParaRPr lang="ko-KR" altLang="en-US" sz="1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84" y="3401271"/>
            <a:ext cx="64770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28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39552" y="1202541"/>
            <a:ext cx="8136904" cy="517878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409" y="68578"/>
            <a:ext cx="35573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/>
              <a:t>자기소개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성장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  <p:sp>
        <p:nvSpPr>
          <p:cNvPr id="41" name="뺄셈 기호 40"/>
          <p:cNvSpPr/>
          <p:nvPr/>
        </p:nvSpPr>
        <p:spPr>
          <a:xfrm>
            <a:off x="-612576" y="811524"/>
            <a:ext cx="4439141" cy="36004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25144"/>
            <a:ext cx="7973838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39443"/>
            <a:ext cx="7992888" cy="1664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03466"/>
            <a:ext cx="7973838" cy="1721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45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3728" y="2924944"/>
            <a:ext cx="4680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프로젝</a:t>
            </a:r>
            <a:r>
              <a:rPr lang="ko-KR" altLang="en-US" sz="4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트</a:t>
            </a:r>
            <a:endParaRPr lang="en-US" altLang="ko-KR" sz="44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74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563503" y="3313707"/>
            <a:ext cx="4108526" cy="310438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뺄셈 기호 22"/>
          <p:cNvSpPr/>
          <p:nvPr/>
        </p:nvSpPr>
        <p:spPr>
          <a:xfrm>
            <a:off x="-612576" y="811524"/>
            <a:ext cx="4439141" cy="36004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35" y="75682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/>
              <a:t>프로젝트</a:t>
            </a:r>
            <a:endParaRPr lang="ko-KR" altLang="en-US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11760" y="265358"/>
            <a:ext cx="4076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수업시간</a:t>
            </a:r>
            <a:r>
              <a:rPr lang="en-US" altLang="ko-KR" sz="3200" b="1" dirty="0" smtClean="0"/>
              <a:t>-</a:t>
            </a:r>
            <a:r>
              <a:rPr lang="ko-KR" altLang="en-US" sz="3200" b="1" dirty="0" err="1" smtClean="0"/>
              <a:t>임베디드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  <p:sp>
        <p:nvSpPr>
          <p:cNvPr id="25" name="직사각형 24"/>
          <p:cNvSpPr/>
          <p:nvPr/>
        </p:nvSpPr>
        <p:spPr>
          <a:xfrm>
            <a:off x="370824" y="3294649"/>
            <a:ext cx="3985152" cy="312616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1484784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 err="1" smtClean="0"/>
              <a:t>임베디드관련</a:t>
            </a:r>
            <a:r>
              <a:rPr lang="ko-KR" altLang="en-US" b="1" dirty="0" smtClean="0"/>
              <a:t> 수업 때 </a:t>
            </a:r>
            <a:r>
              <a:rPr lang="ko-KR" altLang="en-US" b="1" dirty="0" err="1" smtClean="0"/>
              <a:t>아두이노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arduino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와 </a:t>
            </a:r>
            <a:r>
              <a:rPr lang="ko-KR" altLang="en-US" b="1" dirty="0" err="1" smtClean="0"/>
              <a:t>라즈베리파이</a:t>
            </a:r>
            <a:r>
              <a:rPr lang="en-US" altLang="ko-KR" b="1" dirty="0"/>
              <a:t>(</a:t>
            </a:r>
            <a:r>
              <a:rPr lang="en-US" altLang="ko-KR" b="1" dirty="0" err="1"/>
              <a:t>raspberrypi</a:t>
            </a:r>
            <a:r>
              <a:rPr lang="en-US" altLang="ko-KR" b="1" dirty="0"/>
              <a:t>)</a:t>
            </a:r>
            <a:r>
              <a:rPr lang="ko-KR" altLang="en-US" b="1" dirty="0" smtClean="0"/>
              <a:t>의 사용법을 익히고 개인 프로젝트를 진행 하였습니다</a:t>
            </a:r>
            <a:r>
              <a:rPr lang="en-US" altLang="ko-KR" b="1" dirty="0" smtClean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b="1" dirty="0" smtClean="0"/>
              <a:t>Putty</a:t>
            </a:r>
            <a:r>
              <a:rPr lang="ko-KR" altLang="en-US" b="1" dirty="0" smtClean="0"/>
              <a:t>를 이용하여 </a:t>
            </a:r>
            <a:r>
              <a:rPr lang="en-US" altLang="ko-KR" b="1" dirty="0" smtClean="0"/>
              <a:t>SSH </a:t>
            </a:r>
            <a:r>
              <a:rPr lang="ko-KR" altLang="en-US" b="1" dirty="0" smtClean="0"/>
              <a:t>통신으로 </a:t>
            </a:r>
            <a:r>
              <a:rPr lang="ko-KR" altLang="en-US" b="1" dirty="0" err="1" smtClean="0"/>
              <a:t>라즈베리파이에</a:t>
            </a:r>
            <a:r>
              <a:rPr lang="ko-KR" altLang="en-US" b="1" dirty="0" smtClean="0"/>
              <a:t> 접속하여 원격으로 조정하는 것이 인상 깊었습니다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pic>
        <p:nvPicPr>
          <p:cNvPr id="5122" name="Picture 2" descr="C:\Users\김세준\Desktop\KakaoTalk_20180516_05300567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503" y="3316429"/>
            <a:ext cx="4108526" cy="310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563503" y="2852936"/>
            <a:ext cx="3921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*</a:t>
            </a:r>
            <a:r>
              <a:rPr lang="ko-KR" altLang="en-US" sz="1600" b="1" dirty="0" err="1" smtClean="0"/>
              <a:t>라즈베리파이를</a:t>
            </a:r>
            <a:r>
              <a:rPr lang="ko-KR" altLang="en-US" sz="1600" b="1" dirty="0" smtClean="0"/>
              <a:t> 이용한 전광판 시스템</a:t>
            </a:r>
            <a:endParaRPr lang="ko-KR" altLang="en-US" sz="1600" b="1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94649"/>
            <a:ext cx="3985152" cy="312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23528" y="2852475"/>
            <a:ext cx="3643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*</a:t>
            </a:r>
            <a:r>
              <a:rPr lang="ko-KR" altLang="en-US" sz="1600" b="1" dirty="0" err="1" smtClean="0"/>
              <a:t>아두이노를</a:t>
            </a:r>
            <a:r>
              <a:rPr lang="ko-KR" altLang="en-US" sz="1600" b="1" dirty="0" smtClean="0"/>
              <a:t> 이용한 </a:t>
            </a:r>
            <a:r>
              <a:rPr lang="ko-KR" altLang="en-US" sz="1600" b="1" dirty="0" err="1" smtClean="0"/>
              <a:t>테트리스</a:t>
            </a:r>
            <a:r>
              <a:rPr lang="ko-KR" altLang="en-US" sz="1600" b="1" dirty="0" smtClean="0"/>
              <a:t> 게임기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1501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뺄셈 기호 22"/>
          <p:cNvSpPr/>
          <p:nvPr/>
        </p:nvSpPr>
        <p:spPr>
          <a:xfrm>
            <a:off x="-612576" y="811524"/>
            <a:ext cx="4439141" cy="36004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35" y="75682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/>
              <a:t>프로젝트</a:t>
            </a:r>
            <a:endParaRPr lang="ko-KR" altLang="en-US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11760" y="265358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웹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1484784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- Node.js(+ Express framework) + </a:t>
            </a:r>
            <a:r>
              <a:rPr lang="en-US" altLang="ko-KR" b="1" dirty="0" err="1" smtClean="0"/>
              <a:t>MongoDB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NoSQL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로 만든 개인 </a:t>
            </a:r>
            <a:r>
              <a:rPr lang="ko-KR" altLang="en-US" b="1" dirty="0" err="1" smtClean="0"/>
              <a:t>블로그</a:t>
            </a:r>
            <a:endParaRPr lang="en-US" altLang="ko-KR" b="1" dirty="0" smtClean="0"/>
          </a:p>
          <a:p>
            <a:r>
              <a:rPr lang="en-US" altLang="ko-KR" b="1" dirty="0"/>
              <a:t>  </a:t>
            </a:r>
            <a:r>
              <a:rPr lang="ko-KR" altLang="en-US" b="1" dirty="0" smtClean="0"/>
              <a:t>입니다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모두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프로그램 사용자 언어가 </a:t>
            </a:r>
            <a:r>
              <a:rPr lang="en-US" altLang="ko-KR" b="1" dirty="0" err="1" smtClean="0"/>
              <a:t>Javascript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라는 특징이 있습니다</a:t>
            </a:r>
            <a:r>
              <a:rPr lang="en-US" altLang="ko-KR" b="1" dirty="0" smtClean="0"/>
              <a:t>.</a:t>
            </a:r>
          </a:p>
          <a:p>
            <a:endParaRPr lang="en-US" altLang="ko-KR" b="1" dirty="0"/>
          </a:p>
        </p:txBody>
      </p:sp>
      <p:sp>
        <p:nvSpPr>
          <p:cNvPr id="3" name="직사각형 2"/>
          <p:cNvSpPr/>
          <p:nvPr/>
        </p:nvSpPr>
        <p:spPr>
          <a:xfrm>
            <a:off x="179512" y="3645024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err="1" smtClean="0"/>
              <a:t>반응형</a:t>
            </a:r>
            <a:r>
              <a:rPr lang="ko-KR" altLang="en-US" b="1" dirty="0" smtClean="0"/>
              <a:t> 웹으로 </a:t>
            </a:r>
            <a:r>
              <a:rPr lang="ko-KR" altLang="en-US" b="1" dirty="0"/>
              <a:t>동작하며 </a:t>
            </a:r>
            <a:r>
              <a:rPr lang="ko-KR" altLang="en-US" b="1" dirty="0" smtClean="0"/>
              <a:t>브라우저 </a:t>
            </a:r>
            <a:r>
              <a:rPr lang="ko-KR" altLang="en-US" b="1" dirty="0" err="1" smtClean="0"/>
              <a:t>창크기</a:t>
            </a:r>
            <a:r>
              <a:rPr lang="ko-KR" altLang="en-US" b="1" dirty="0" smtClean="0"/>
              <a:t> 조절에 따른 화면과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모바일</a:t>
            </a:r>
            <a:r>
              <a:rPr lang="ko-KR" altLang="en-US" b="1" dirty="0" smtClean="0"/>
              <a:t> 화면에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 최적화 </a:t>
            </a:r>
            <a:r>
              <a:rPr lang="ko-KR" altLang="en-US" b="1" dirty="0"/>
              <a:t>시키기 위해 공을 </a:t>
            </a:r>
            <a:r>
              <a:rPr lang="ko-KR" altLang="en-US" b="1" dirty="0" smtClean="0"/>
              <a:t>많이 들였습니다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템플릿을 </a:t>
            </a:r>
            <a:r>
              <a:rPr lang="ko-KR" altLang="en-US" b="1" dirty="0" err="1" smtClean="0"/>
              <a:t>가져온게</a:t>
            </a:r>
            <a:r>
              <a:rPr lang="ko-KR" altLang="en-US" b="1" dirty="0" smtClean="0"/>
              <a:t> 아닌 하나하나 </a:t>
            </a:r>
            <a:endParaRPr lang="en-US" altLang="ko-KR" b="1" dirty="0" smtClean="0"/>
          </a:p>
          <a:p>
            <a:r>
              <a:rPr lang="ko-KR" altLang="en-US" b="1" dirty="0" smtClean="0"/>
              <a:t>   부트스트랩과 </a:t>
            </a:r>
            <a:r>
              <a:rPr lang="en-US" altLang="ko-KR" b="1" dirty="0" smtClean="0"/>
              <a:t>CSS</a:t>
            </a:r>
            <a:r>
              <a:rPr lang="ko-KR" altLang="en-US" b="1" dirty="0" smtClean="0"/>
              <a:t>를 만져가며 제작하였습니다</a:t>
            </a:r>
            <a:r>
              <a:rPr lang="en-US" altLang="ko-KR" b="1" dirty="0"/>
              <a:t>.</a:t>
            </a:r>
            <a:r>
              <a:rPr lang="ko-KR" altLang="en-US" b="1" dirty="0"/>
              <a:t>  </a:t>
            </a:r>
            <a:endParaRPr lang="en-US" altLang="ko-KR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86190" y="2977191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글쓰기 에디터는 </a:t>
            </a:r>
            <a:r>
              <a:rPr lang="en-US" altLang="ko-KR" b="1" dirty="0" err="1" smtClean="0"/>
              <a:t>Summernote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를 사용하였습니다</a:t>
            </a:r>
            <a:r>
              <a:rPr lang="en-US" altLang="ko-KR" b="1" dirty="0" smtClean="0"/>
              <a:t>. </a:t>
            </a:r>
            <a:endParaRPr lang="en-US" altLang="ko-KR" b="1" dirty="0"/>
          </a:p>
        </p:txBody>
      </p:sp>
      <p:sp>
        <p:nvSpPr>
          <p:cNvPr id="5" name="직사각형 4"/>
          <p:cNvSpPr/>
          <p:nvPr/>
        </p:nvSpPr>
        <p:spPr>
          <a:xfrm>
            <a:off x="186190" y="2276872"/>
            <a:ext cx="724589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기본적인 웹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블로그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이 가져야 할 기능은 대부분 구현하였습니다</a:t>
            </a:r>
            <a:r>
              <a:rPr lang="en-US" altLang="ko-KR" b="1" dirty="0" smtClean="0"/>
              <a:t>. </a:t>
            </a:r>
            <a:r>
              <a:rPr lang="ko-KR" altLang="en-US" b="1" dirty="0"/>
              <a:t> </a:t>
            </a:r>
            <a:endParaRPr lang="en-US" altLang="ko-KR" b="1" dirty="0" smtClean="0"/>
          </a:p>
          <a:p>
            <a:r>
              <a:rPr lang="en-US" altLang="ko-KR" sz="1400" b="1" dirty="0" smtClean="0"/>
              <a:t>   *</a:t>
            </a:r>
            <a:r>
              <a:rPr lang="ko-KR" altLang="en-US" sz="1400" b="1" dirty="0" smtClean="0"/>
              <a:t>회원의 패스워드는 암호화시켜서 저장합니다</a:t>
            </a:r>
            <a:r>
              <a:rPr lang="en-US" altLang="ko-KR" sz="1400" b="1" dirty="0" smtClean="0"/>
              <a:t>.</a:t>
            </a:r>
            <a:endParaRPr lang="en-US" altLang="ko-KR" sz="1400" dirty="0" smtClean="0"/>
          </a:p>
          <a:p>
            <a:endParaRPr lang="en-US" altLang="ko-KR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375176" y="5867980"/>
            <a:ext cx="4085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hlinkClick r:id="rId2"/>
              </a:rPr>
              <a:t>https://github.com/wns8628/My_Post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375176" y="5455985"/>
            <a:ext cx="407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juniblog.herokuapp.com/about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874354" y="5426568"/>
            <a:ext cx="1553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자세한 설명 </a:t>
            </a:r>
            <a:r>
              <a:rPr lang="en-US" altLang="ko-KR" b="1" dirty="0" smtClean="0"/>
              <a:t>: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3186939" y="5847927"/>
            <a:ext cx="1241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소스코드 </a:t>
            </a:r>
            <a:r>
              <a:rPr lang="en-US" altLang="ko-KR" b="1" dirty="0" smtClean="0"/>
              <a:t>: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2874354" y="5013176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개인 </a:t>
            </a:r>
            <a:r>
              <a:rPr lang="ko-KR" altLang="en-US" b="1" dirty="0" err="1" smtClean="0"/>
              <a:t>블로그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</a:t>
            </a:r>
            <a:endParaRPr lang="ko-KR" altLang="en-US" b="1" dirty="0"/>
          </a:p>
        </p:txBody>
      </p:sp>
      <p:sp>
        <p:nvSpPr>
          <p:cNvPr id="22" name="직사각형 21"/>
          <p:cNvSpPr/>
          <p:nvPr/>
        </p:nvSpPr>
        <p:spPr>
          <a:xfrm>
            <a:off x="4355976" y="5022468"/>
            <a:ext cx="337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juniblog.herokuapp.com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476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2079</TotalTime>
  <Words>451</Words>
  <Application>Microsoft Office PowerPoint</Application>
  <PresentationFormat>화면 슬라이드 쇼(4:3)</PresentationFormat>
  <Paragraphs>94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김세준</dc:creator>
  <cp:lastModifiedBy>김세준</cp:lastModifiedBy>
  <cp:revision>80</cp:revision>
  <dcterms:created xsi:type="dcterms:W3CDTF">2017-08-22T05:56:36Z</dcterms:created>
  <dcterms:modified xsi:type="dcterms:W3CDTF">2018-05-15T22:30:02Z</dcterms:modified>
</cp:coreProperties>
</file>