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6" r:id="rId3"/>
    <p:sldId id="258" r:id="rId4"/>
    <p:sldId id="262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576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7F66-118F-436F-9B7B-EFC09990FBB8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1BD0-2C2E-43D4-AFBE-A2429E01C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81BD0-2C2E-43D4-AFBE-A2429E01C4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81BD0-2C2E-43D4-AFBE-A2429E01C4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9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2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4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29ED-C3E4-4A83-9A98-C365C1364B63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975F-9DFB-4F81-9AED-D4DFEE673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1.png"/><Relationship Id="rId2" Type="http://schemas.openxmlformats.org/officeDocument/2006/relationships/tags" Target="../tags/tag16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1.png"/><Relationship Id="rId2" Type="http://schemas.openxmlformats.org/officeDocument/2006/relationships/tags" Target="../tags/tag30.xml"/><Relationship Id="rId16" Type="http://schemas.openxmlformats.org/officeDocument/2006/relationships/image" Target="../media/image2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image" Target="../media/image1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image" Target="../media/image2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9" Type="http://schemas.openxmlformats.org/officeDocument/2006/relationships/image" Target="../media/image1.png"/><Relationship Id="rId21" Type="http://schemas.openxmlformats.org/officeDocument/2006/relationships/tags" Target="../tags/tag107.xml"/><Relationship Id="rId34" Type="http://schemas.openxmlformats.org/officeDocument/2006/relationships/tags" Target="../tags/tag120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image" Target="../media/image2.png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tags" Target="../tags/tag122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8" Type="http://schemas.openxmlformats.org/officeDocument/2006/relationships/tags" Target="../tags/tag94.xml"/><Relationship Id="rId3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image" Target="../media/image1.png"/><Relationship Id="rId2" Type="http://schemas.openxmlformats.org/officeDocument/2006/relationships/tags" Target="../tags/tag124.xml"/><Relationship Id="rId16" Type="http://schemas.openxmlformats.org/officeDocument/2006/relationships/image" Target="../media/image2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44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21627" y="840592"/>
            <a:ext cx="5792173" cy="355526"/>
            <a:chOff x="2946303" y="1762572"/>
            <a:chExt cx="1051572" cy="297738"/>
          </a:xfrm>
          <a:solidFill>
            <a:srgbClr val="FFFFFF"/>
          </a:solidFill>
        </p:grpSpPr>
        <p:sp>
          <p:nvSpPr>
            <p:cNvPr id="46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7148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4275736" y="2879679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 Box"/>
          <p:cNvSpPr/>
          <p:nvPr/>
        </p:nvSpPr>
        <p:spPr>
          <a:xfrm>
            <a:off x="4275735" y="37664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388417" y="3345888"/>
            <a:ext cx="595883" cy="243534"/>
            <a:chOff x="593891" y="1585163"/>
            <a:chExt cx="511915" cy="212366"/>
          </a:xfrm>
        </p:grpSpPr>
        <p:sp>
          <p:nvSpPr>
            <p:cNvPr id="70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3721023"/>
            <a:ext cx="400050" cy="363875"/>
          </a:xfrm>
          <a:prstGeom prst="rect">
            <a:avLst/>
          </a:prstGeom>
        </p:spPr>
      </p:pic>
      <p:sp>
        <p:nvSpPr>
          <p:cNvPr id="84" name="Text Box"/>
          <p:cNvSpPr/>
          <p:nvPr/>
        </p:nvSpPr>
        <p:spPr>
          <a:xfrm>
            <a:off x="4275737" y="24850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7779" y="169713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제목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107779" y="24469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작가 명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115151" y="283670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출판사</a:t>
            </a:r>
            <a:endParaRPr lang="ko-KR" altLang="en-US"/>
          </a:p>
        </p:txBody>
      </p:sp>
      <p:grpSp>
        <p:nvGrpSpPr>
          <p:cNvPr id="9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084058" y="3367097"/>
            <a:ext cx="521533" cy="212366"/>
            <a:chOff x="593892" y="1585163"/>
            <a:chExt cx="521533" cy="212366"/>
          </a:xfrm>
        </p:grpSpPr>
        <p:sp>
          <p:nvSpPr>
            <p:cNvPr id="92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764341" y="3367097"/>
            <a:ext cx="742748" cy="212366"/>
            <a:chOff x="593892" y="1585163"/>
            <a:chExt cx="742748" cy="212366"/>
          </a:xfrm>
        </p:grpSpPr>
        <p:sp>
          <p:nvSpPr>
            <p:cNvPr id="96" name="Circle"/>
            <p:cNvSpPr/>
            <p:nvPr>
              <p:custDataLst>
                <p:tags r:id="rId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727242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세트상품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13637" y="37083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등록날짜</a:t>
            </a:r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115151" y="416825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페이지 수</a:t>
            </a:r>
            <a:endParaRPr lang="ko-KR" altLang="en-US"/>
          </a:p>
        </p:txBody>
      </p:sp>
      <p:sp>
        <p:nvSpPr>
          <p:cNvPr id="101" name="Text Box"/>
          <p:cNvSpPr/>
          <p:nvPr/>
        </p:nvSpPr>
        <p:spPr>
          <a:xfrm>
            <a:off x="4275735" y="4188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책 코드</a:t>
            </a:r>
            <a:endParaRPr lang="ko-KR" altLang="en-US"/>
          </a:p>
        </p:txBody>
      </p:sp>
      <p:sp>
        <p:nvSpPr>
          <p:cNvPr id="103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작가 책 등록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10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164817" y="484514"/>
            <a:ext cx="281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단권등록 탭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12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/>
          <p:cNvSpPr/>
          <p:nvPr/>
        </p:nvSpPr>
        <p:spPr>
          <a:xfrm>
            <a:off x="6466557" y="3347110"/>
            <a:ext cx="67086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</a:t>
            </a:r>
            <a:endParaRPr lang="en-US" sz="900" dirty="0" smtClean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44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21627" y="840592"/>
            <a:ext cx="5792173" cy="355526"/>
            <a:chOff x="2946303" y="1762572"/>
            <a:chExt cx="1051572" cy="297738"/>
          </a:xfrm>
          <a:solidFill>
            <a:srgbClr val="FFFFFF"/>
          </a:solidFill>
        </p:grpSpPr>
        <p:sp>
          <p:nvSpPr>
            <p:cNvPr id="46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62924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마법천자문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마법천자문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4275736" y="2879679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아울북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 Box"/>
          <p:cNvSpPr/>
          <p:nvPr/>
        </p:nvSpPr>
        <p:spPr>
          <a:xfrm>
            <a:off x="4275735" y="37664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2018-07-03		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388417" y="3345888"/>
            <a:ext cx="595883" cy="243534"/>
            <a:chOff x="593891" y="1585163"/>
            <a:chExt cx="511915" cy="212366"/>
          </a:xfrm>
        </p:grpSpPr>
        <p:sp>
          <p:nvSpPr>
            <p:cNvPr id="70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3721023"/>
            <a:ext cx="400050" cy="363875"/>
          </a:xfrm>
          <a:prstGeom prst="rect">
            <a:avLst/>
          </a:prstGeom>
        </p:spPr>
      </p:pic>
      <p:sp>
        <p:nvSpPr>
          <p:cNvPr id="84" name="Text Box"/>
          <p:cNvSpPr/>
          <p:nvPr/>
        </p:nvSpPr>
        <p:spPr>
          <a:xfrm>
            <a:off x="4275737" y="24850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홍거북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7779" y="169713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제목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107779" y="24469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작가 명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115151" y="283670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출판사</a:t>
            </a:r>
            <a:endParaRPr lang="ko-KR" altLang="en-US"/>
          </a:p>
        </p:txBody>
      </p:sp>
      <p:grpSp>
        <p:nvGrpSpPr>
          <p:cNvPr id="9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084058" y="3367097"/>
            <a:ext cx="521533" cy="212366"/>
            <a:chOff x="593892" y="1585163"/>
            <a:chExt cx="521533" cy="212366"/>
          </a:xfrm>
        </p:grpSpPr>
        <p:sp>
          <p:nvSpPr>
            <p:cNvPr id="92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764341" y="3367097"/>
            <a:ext cx="742748" cy="212366"/>
            <a:chOff x="593892" y="1585163"/>
            <a:chExt cx="742748" cy="212366"/>
          </a:xfrm>
        </p:grpSpPr>
        <p:sp>
          <p:nvSpPr>
            <p:cNvPr id="96" name="Circle"/>
            <p:cNvSpPr/>
            <p:nvPr>
              <p:custDataLst>
                <p:tags r:id="rId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727242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세트상품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13637" y="37083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등록날짜</a:t>
            </a:r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115151" y="416825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페이지 수</a:t>
            </a:r>
            <a:endParaRPr lang="ko-KR" altLang="en-US"/>
          </a:p>
        </p:txBody>
      </p:sp>
      <p:sp>
        <p:nvSpPr>
          <p:cNvPr id="101" name="Text Box"/>
          <p:cNvSpPr/>
          <p:nvPr/>
        </p:nvSpPr>
        <p:spPr>
          <a:xfrm>
            <a:off x="4275735" y="4188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책 코드</a:t>
            </a:r>
            <a:endParaRPr lang="ko-KR" altLang="en-US"/>
          </a:p>
        </p:txBody>
      </p:sp>
      <p:sp>
        <p:nvSpPr>
          <p:cNvPr id="103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AA001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작가 책 등록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10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164817" y="484514"/>
            <a:ext cx="2813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단권등록 탭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12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판타지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/>
          <p:cNvSpPr/>
          <p:nvPr/>
        </p:nvSpPr>
        <p:spPr>
          <a:xfrm>
            <a:off x="6466557" y="3347110"/>
            <a:ext cx="67086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MB001</a:t>
            </a:r>
            <a:endParaRPr lang="en-US" sz="900" dirty="0" smtClean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473" y="1994533"/>
            <a:ext cx="22966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삼장의 몸으로 부활에 성공한 암흑상제</a:t>
            </a:r>
            <a:r>
              <a:rPr lang="en-US" altLang="ko-KR" sz="1400" b="1" dirty="0"/>
              <a:t>!</a:t>
            </a:r>
            <a:br>
              <a:rPr lang="en-US" altLang="ko-KR" sz="1400" b="1" dirty="0"/>
            </a:br>
            <a:r>
              <a:rPr lang="ko-KR" altLang="en-US" sz="1400" b="1" dirty="0"/>
              <a:t>하지만 손오공은 자신의 눈앞에 여전한 모습으로 서 있는 삼장을 보며</a:t>
            </a:r>
            <a:br>
              <a:rPr lang="ko-KR" altLang="en-US" sz="1400" b="1" dirty="0"/>
            </a:br>
            <a:r>
              <a:rPr lang="ko-KR" altLang="en-US" sz="1400" b="1" dirty="0"/>
              <a:t>암흑상제의 부활을 믿을 수가 없는데</a:t>
            </a:r>
            <a:r>
              <a:rPr lang="en-US" altLang="ko-KR" sz="1400" b="1" dirty="0"/>
              <a:t>…….</a:t>
            </a:r>
            <a:endParaRPr lang="ko-KR" altLang="en-US" sz="1400" dirty="0"/>
          </a:p>
        </p:txBody>
      </p:sp>
      <p:sp>
        <p:nvSpPr>
          <p:cNvPr id="53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840592"/>
            <a:ext cx="5778500" cy="349765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08909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426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  <a:p>
            <a:r>
              <a:rPr lang="ko-KR" altLang="en-US" sz="1600" dirty="0" smtClean="0"/>
              <a:t>세트</a:t>
            </a:r>
            <a:r>
              <a:rPr lang="ko-KR" altLang="en-US" sz="1600" dirty="0" smtClean="0"/>
              <a:t>등록 탭</a:t>
            </a:r>
            <a:endParaRPr lang="ko-KR" altLang="en-US" sz="1600" dirty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8438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grpSp>
        <p:nvGrpSpPr>
          <p:cNvPr id="63" name="Scrollbar"/>
          <p:cNvGrpSpPr/>
          <p:nvPr/>
        </p:nvGrpSpPr>
        <p:grpSpPr>
          <a:xfrm>
            <a:off x="6623627" y="2479564"/>
            <a:ext cx="158926" cy="816075"/>
            <a:chOff x="541514" y="874785"/>
            <a:chExt cx="144017" cy="2304355"/>
          </a:xfrm>
        </p:grpSpPr>
        <p:sp>
          <p:nvSpPr>
            <p:cNvPr id="64" name="Track"/>
            <p:cNvSpPr/>
            <p:nvPr>
              <p:custDataLst>
                <p:tags r:id="rId5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Scroll Thumb"/>
            <p:cNvSpPr/>
            <p:nvPr>
              <p:custDataLst>
                <p:tags r:id="rId6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vro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3142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7825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15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16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1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393552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00497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64064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13266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  <a:p>
            <a:r>
              <a:rPr lang="ko-KR" altLang="en-US" sz="1600" dirty="0" smtClean="0"/>
              <a:t>세트</a:t>
            </a:r>
            <a:r>
              <a:rPr lang="ko-KR" altLang="en-US" sz="1600" dirty="0" smtClean="0"/>
              <a:t>등록 탭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도서추가 클릭</a:t>
            </a:r>
            <a:endParaRPr lang="en-US" altLang="ko-KR" sz="1600" dirty="0" smtClean="0"/>
          </a:p>
          <a:p>
            <a:r>
              <a:rPr lang="ko-KR" altLang="en-US" sz="1600" dirty="0" smtClean="0"/>
              <a:t>시</a:t>
            </a:r>
            <a:endParaRPr lang="ko-KR" altLang="en-US" sz="1600" dirty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7803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54" name="Modal Dialog Overlay"/>
          <p:cNvSpPr>
            <a:spLocks/>
          </p:cNvSpPr>
          <p:nvPr/>
        </p:nvSpPr>
        <p:spPr bwMode="auto">
          <a:xfrm>
            <a:off x="172528" y="139700"/>
            <a:ext cx="8780972" cy="660160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 Area"/>
          <p:cNvSpPr/>
          <p:nvPr/>
        </p:nvSpPr>
        <p:spPr>
          <a:xfrm>
            <a:off x="1314761" y="1851026"/>
            <a:ext cx="6178239" cy="34700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Drop-Down Box (Expanded)"/>
          <p:cNvGrpSpPr/>
          <p:nvPr>
            <p:custDataLst>
              <p:tags r:id="rId5"/>
            </p:custDataLst>
          </p:nvPr>
        </p:nvGrpSpPr>
        <p:grpSpPr>
          <a:xfrm>
            <a:off x="1441958" y="2184304"/>
            <a:ext cx="4767452" cy="2982848"/>
            <a:chOff x="595686" y="1356676"/>
            <a:chExt cx="1032314" cy="213441"/>
          </a:xfrm>
        </p:grpSpPr>
        <p:sp>
          <p:nvSpPr>
            <p:cNvPr id="79" name="Text Box"/>
            <p:cNvSpPr/>
            <p:nvPr>
              <p:custDataLst>
                <p:tags r:id="rId10"/>
              </p:custDataLst>
            </p:nvPr>
          </p:nvSpPr>
          <p:spPr>
            <a:xfrm>
              <a:off x="595686" y="1356676"/>
              <a:ext cx="838047" cy="17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작가 명 입력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Box"/>
            <p:cNvSpPr/>
            <p:nvPr>
              <p:custDataLst>
                <p:tags r:id="rId11"/>
              </p:custDataLst>
            </p:nvPr>
          </p:nvSpPr>
          <p:spPr>
            <a:xfrm>
              <a:off x="595686" y="1383904"/>
              <a:ext cx="1032314" cy="1862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20609" y="2158167"/>
            <a:ext cx="788802" cy="3052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37376" y="319617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12331" y="31915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2D050"/>
                </a:solidFill>
              </a:rPr>
              <a:t>단권</a:t>
            </a:r>
            <a:endParaRPr lang="en-US" altLang="ko-KR" sz="1100" dirty="0" smtClean="0">
              <a:solidFill>
                <a:srgbClr val="92D050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6939230" y="1895356"/>
            <a:ext cx="550552" cy="246221"/>
            <a:chOff x="9959181" y="3534489"/>
            <a:chExt cx="550552" cy="246221"/>
          </a:xfrm>
        </p:grpSpPr>
        <p:sp>
          <p:nvSpPr>
            <p:cNvPr id="86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sp>
        <p:nvSpPr>
          <p:cNvPr id="88" name="Box"/>
          <p:cNvSpPr/>
          <p:nvPr>
            <p:custDataLst>
              <p:tags r:id="rId7"/>
            </p:custDataLst>
          </p:nvPr>
        </p:nvSpPr>
        <p:spPr>
          <a:xfrm>
            <a:off x="6341858" y="264187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Label"/>
          <p:cNvSpPr txBox="1"/>
          <p:nvPr>
            <p:custDataLst>
              <p:tags r:id="rId8"/>
            </p:custDataLst>
          </p:nvPr>
        </p:nvSpPr>
        <p:spPr>
          <a:xfrm>
            <a:off x="6473414" y="260147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03119" y="4803202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06414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7825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25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26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7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2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2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393552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00497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64064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13266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  <a:p>
            <a:r>
              <a:rPr lang="ko-KR" altLang="en-US" sz="1600" dirty="0" smtClean="0"/>
              <a:t>세트</a:t>
            </a:r>
            <a:r>
              <a:rPr lang="ko-KR" altLang="en-US" sz="1600" dirty="0" smtClean="0"/>
              <a:t>등록 탭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도서추가 </a:t>
            </a:r>
            <a:r>
              <a:rPr lang="en-US" altLang="ko-KR" sz="1600" dirty="0" smtClean="0"/>
              <a:t>&gt; </a:t>
            </a:r>
          </a:p>
          <a:p>
            <a:r>
              <a:rPr lang="ko-KR" altLang="en-US" sz="1600" dirty="0" smtClean="0"/>
              <a:t>작가 명 입력 후 검색 시 </a:t>
            </a:r>
            <a:endParaRPr lang="en-US" altLang="ko-KR" sz="1600" dirty="0" smtClean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7803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54" name="Modal Dialog Overlay"/>
          <p:cNvSpPr>
            <a:spLocks/>
          </p:cNvSpPr>
          <p:nvPr/>
        </p:nvSpPr>
        <p:spPr bwMode="auto">
          <a:xfrm>
            <a:off x="148194" y="139699"/>
            <a:ext cx="8780972" cy="660160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Area"/>
          <p:cNvSpPr/>
          <p:nvPr/>
        </p:nvSpPr>
        <p:spPr>
          <a:xfrm>
            <a:off x="1314761" y="1851026"/>
            <a:ext cx="6178239" cy="34700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Drop-Down Box (Expanded)"/>
          <p:cNvGrpSpPr/>
          <p:nvPr>
            <p:custDataLst>
              <p:tags r:id="rId5"/>
            </p:custDataLst>
          </p:nvPr>
        </p:nvGrpSpPr>
        <p:grpSpPr>
          <a:xfrm>
            <a:off x="1441958" y="2184304"/>
            <a:ext cx="4767452" cy="2982848"/>
            <a:chOff x="595686" y="1356676"/>
            <a:chExt cx="1032314" cy="213441"/>
          </a:xfrm>
        </p:grpSpPr>
        <p:sp>
          <p:nvSpPr>
            <p:cNvPr id="67" name="Text Box"/>
            <p:cNvSpPr/>
            <p:nvPr>
              <p:custDataLst>
                <p:tags r:id="rId20"/>
              </p:custDataLst>
            </p:nvPr>
          </p:nvSpPr>
          <p:spPr>
            <a:xfrm>
              <a:off x="595686" y="1356676"/>
              <a:ext cx="838047" cy="17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이문열</a:t>
              </a:r>
              <a:endParaRPr lang="en-US" sz="9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x"/>
            <p:cNvSpPr/>
            <p:nvPr>
              <p:custDataLst>
                <p:tags r:id="rId21"/>
              </p:custDataLst>
            </p:nvPr>
          </p:nvSpPr>
          <p:spPr>
            <a:xfrm>
              <a:off x="595686" y="1383904"/>
              <a:ext cx="1032314" cy="1862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20609" y="2158167"/>
            <a:ext cx="788802" cy="3052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939230" y="1895356"/>
            <a:ext cx="550552" cy="246221"/>
            <a:chOff x="9959181" y="3534489"/>
            <a:chExt cx="550552" cy="246221"/>
          </a:xfrm>
        </p:grpSpPr>
        <p:sp>
          <p:nvSpPr>
            <p:cNvPr id="72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sp>
        <p:nvSpPr>
          <p:cNvPr id="7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03119" y="4803202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8571" y="2602235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삼국지</a:t>
            </a:r>
            <a:endParaRPr lang="en-US" altLang="ko-KR" sz="1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482762" y="2917946"/>
            <a:ext cx="19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불멸</a:t>
            </a:r>
            <a:endParaRPr lang="en-US" altLang="ko-KR" sz="1400" dirty="0" smtClean="0"/>
          </a:p>
        </p:txBody>
      </p:sp>
      <p:sp>
        <p:nvSpPr>
          <p:cNvPr id="66" name="Chevron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flipV="1">
            <a:off x="3636256" y="3095861"/>
            <a:ext cx="166473" cy="9409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Chevron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V="1">
            <a:off x="3635109" y="2747178"/>
            <a:ext cx="166473" cy="9409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75599" y="3308466"/>
            <a:ext cx="225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우리들의 일그러진 영웅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629446" y="338543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0" name="Box"/>
          <p:cNvSpPr/>
          <p:nvPr>
            <p:custDataLst>
              <p:tags r:id="rId10"/>
            </p:custDataLst>
          </p:nvPr>
        </p:nvSpPr>
        <p:spPr>
          <a:xfrm>
            <a:off x="6341858" y="264187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Label"/>
          <p:cNvSpPr txBox="1"/>
          <p:nvPr>
            <p:custDataLst>
              <p:tags r:id="rId11"/>
            </p:custDataLst>
          </p:nvPr>
        </p:nvSpPr>
        <p:spPr>
          <a:xfrm>
            <a:off x="6473414" y="260147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ox"/>
          <p:cNvSpPr/>
          <p:nvPr>
            <p:custDataLst>
              <p:tags r:id="rId12"/>
            </p:custDataLst>
          </p:nvPr>
        </p:nvSpPr>
        <p:spPr>
          <a:xfrm>
            <a:off x="4191296" y="3434108"/>
            <a:ext cx="163920" cy="15026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2104" y="3663230"/>
            <a:ext cx="225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사람의 아들</a:t>
            </a:r>
            <a:endParaRPr lang="en-US" altLang="ko-KR" sz="14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629446" y="367753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6" name="Box"/>
          <p:cNvSpPr/>
          <p:nvPr>
            <p:custDataLst>
              <p:tags r:id="rId13"/>
            </p:custDataLst>
          </p:nvPr>
        </p:nvSpPr>
        <p:spPr>
          <a:xfrm>
            <a:off x="4193774" y="3720980"/>
            <a:ext cx="163920" cy="15026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Label"/>
          <p:cNvSpPr txBox="1"/>
          <p:nvPr>
            <p:custDataLst>
              <p:tags r:id="rId14"/>
            </p:custDataLst>
          </p:nvPr>
        </p:nvSpPr>
        <p:spPr>
          <a:xfrm>
            <a:off x="3063587" y="2675235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펼치기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Label"/>
          <p:cNvSpPr txBox="1"/>
          <p:nvPr>
            <p:custDataLst>
              <p:tags r:id="rId15"/>
            </p:custDataLst>
          </p:nvPr>
        </p:nvSpPr>
        <p:spPr>
          <a:xfrm>
            <a:off x="3057751" y="3018058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펼치기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37376" y="319617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12331" y="31915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2D050"/>
                </a:solidFill>
              </a:rPr>
              <a:t>단권</a:t>
            </a:r>
            <a:endParaRPr lang="en-US" altLang="ko-KR" sz="1100" dirty="0" smtClean="0">
              <a:solidFill>
                <a:srgbClr val="92D050"/>
              </a:solidFill>
            </a:endParaRPr>
          </a:p>
        </p:txBody>
      </p:sp>
      <p:grpSp>
        <p:nvGrpSpPr>
          <p:cNvPr id="92" name="Scrollbar"/>
          <p:cNvGrpSpPr/>
          <p:nvPr/>
        </p:nvGrpSpPr>
        <p:grpSpPr>
          <a:xfrm>
            <a:off x="5990293" y="2564816"/>
            <a:ext cx="219118" cy="2602335"/>
            <a:chOff x="541514" y="874785"/>
            <a:chExt cx="144017" cy="2304355"/>
          </a:xfrm>
        </p:grpSpPr>
        <p:sp>
          <p:nvSpPr>
            <p:cNvPr id="93" name="Track"/>
            <p:cNvSpPr/>
            <p:nvPr>
              <p:custDataLst>
                <p:tags r:id="rId16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croll Thumb"/>
            <p:cNvSpPr/>
            <p:nvPr>
              <p:custDataLst>
                <p:tags r:id="rId17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vron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hevron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5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smtClean="0"/>
              <a:t>작가 책 등록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0661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7825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34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35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6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31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32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3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393552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책 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00497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64064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13266"/>
            <a:ext cx="941674" cy="3077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  <a:p>
            <a:r>
              <a:rPr lang="ko-KR" altLang="en-US" sz="1600" dirty="0" smtClean="0"/>
              <a:t>세트</a:t>
            </a:r>
            <a:r>
              <a:rPr lang="ko-KR" altLang="en-US" sz="1600" dirty="0" smtClean="0"/>
              <a:t>등록 탭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도서추가 </a:t>
            </a:r>
            <a:r>
              <a:rPr lang="en-US" altLang="ko-KR" sz="1600" dirty="0" smtClean="0"/>
              <a:t>&gt; </a:t>
            </a:r>
          </a:p>
          <a:p>
            <a:r>
              <a:rPr lang="ko-KR" altLang="en-US" sz="1600" dirty="0" smtClean="0"/>
              <a:t>펼치기 클릭 시</a:t>
            </a:r>
            <a:endParaRPr lang="en-US" altLang="ko-KR" sz="1600" dirty="0" smtClean="0"/>
          </a:p>
        </p:txBody>
      </p:sp>
      <p:sp>
        <p:nvSpPr>
          <p:cNvPr id="57" name="Text Box"/>
          <p:cNvSpPr/>
          <p:nvPr/>
        </p:nvSpPr>
        <p:spPr>
          <a:xfrm>
            <a:off x="4275736" y="2473279"/>
            <a:ext cx="2341383" cy="8286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7803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sp>
        <p:nvSpPr>
          <p:cNvPr id="54" name="Modal Dialog Overlay"/>
          <p:cNvSpPr>
            <a:spLocks/>
          </p:cNvSpPr>
          <p:nvPr/>
        </p:nvSpPr>
        <p:spPr bwMode="auto">
          <a:xfrm>
            <a:off x="148194" y="139699"/>
            <a:ext cx="8780972" cy="6601603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Area"/>
          <p:cNvSpPr/>
          <p:nvPr/>
        </p:nvSpPr>
        <p:spPr>
          <a:xfrm>
            <a:off x="1314761" y="1851026"/>
            <a:ext cx="6178239" cy="34700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Drop-Down Box (Expanded)"/>
          <p:cNvGrpSpPr/>
          <p:nvPr>
            <p:custDataLst>
              <p:tags r:id="rId5"/>
            </p:custDataLst>
          </p:nvPr>
        </p:nvGrpSpPr>
        <p:grpSpPr>
          <a:xfrm>
            <a:off x="1441958" y="2184304"/>
            <a:ext cx="4767452" cy="2982848"/>
            <a:chOff x="592936" y="1356676"/>
            <a:chExt cx="1032314" cy="213441"/>
          </a:xfrm>
        </p:grpSpPr>
        <p:sp>
          <p:nvSpPr>
            <p:cNvPr id="67" name="Text Box"/>
            <p:cNvSpPr/>
            <p:nvPr>
              <p:custDataLst>
                <p:tags r:id="rId29"/>
              </p:custDataLst>
            </p:nvPr>
          </p:nvSpPr>
          <p:spPr>
            <a:xfrm>
              <a:off x="592936" y="1356676"/>
              <a:ext cx="838047" cy="17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이문열</a:t>
              </a:r>
              <a:endParaRPr lang="en-US" sz="9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x"/>
            <p:cNvSpPr/>
            <p:nvPr>
              <p:custDataLst>
                <p:tags r:id="rId30"/>
              </p:custDataLst>
            </p:nvPr>
          </p:nvSpPr>
          <p:spPr>
            <a:xfrm>
              <a:off x="592936" y="1383904"/>
              <a:ext cx="1032314" cy="1862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20609" y="2158167"/>
            <a:ext cx="788802" cy="30523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939230" y="1895356"/>
            <a:ext cx="550552" cy="246221"/>
            <a:chOff x="9959181" y="3534489"/>
            <a:chExt cx="550552" cy="246221"/>
          </a:xfrm>
        </p:grpSpPr>
        <p:sp>
          <p:nvSpPr>
            <p:cNvPr id="72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sp>
        <p:nvSpPr>
          <p:cNvPr id="7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03119" y="4803202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8571" y="2602235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삼국지</a:t>
            </a:r>
            <a:endParaRPr lang="en-US" altLang="ko-KR" sz="1400" dirty="0" smtClean="0"/>
          </a:p>
        </p:txBody>
      </p:sp>
      <p:sp>
        <p:nvSpPr>
          <p:cNvPr id="68" name="Chevron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618697" y="2739668"/>
            <a:ext cx="182885" cy="103366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ox"/>
          <p:cNvSpPr/>
          <p:nvPr>
            <p:custDataLst>
              <p:tags r:id="rId9"/>
            </p:custDataLst>
          </p:nvPr>
        </p:nvSpPr>
        <p:spPr>
          <a:xfrm>
            <a:off x="6341858" y="264187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Label"/>
          <p:cNvSpPr txBox="1"/>
          <p:nvPr>
            <p:custDataLst>
              <p:tags r:id="rId10"/>
            </p:custDataLst>
          </p:nvPr>
        </p:nvSpPr>
        <p:spPr>
          <a:xfrm>
            <a:off x="6473414" y="260147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Label"/>
          <p:cNvSpPr txBox="1"/>
          <p:nvPr>
            <p:custDataLst>
              <p:tags r:id="rId11"/>
            </p:custDataLst>
          </p:nvPr>
        </p:nvSpPr>
        <p:spPr>
          <a:xfrm>
            <a:off x="3063587" y="2675235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접기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ox"/>
          <p:cNvSpPr/>
          <p:nvPr>
            <p:custDataLst>
              <p:tags r:id="rId12"/>
            </p:custDataLst>
          </p:nvPr>
        </p:nvSpPr>
        <p:spPr>
          <a:xfrm>
            <a:off x="1793822" y="2922070"/>
            <a:ext cx="2163994" cy="17184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Box"/>
          <p:cNvSpPr/>
          <p:nvPr>
            <p:custDataLst>
              <p:tags r:id="rId13"/>
            </p:custDataLst>
          </p:nvPr>
        </p:nvSpPr>
        <p:spPr>
          <a:xfrm>
            <a:off x="3137520" y="29726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Label"/>
          <p:cNvSpPr txBox="1"/>
          <p:nvPr>
            <p:custDataLst>
              <p:tags r:id="rId14"/>
            </p:custDataLst>
          </p:nvPr>
        </p:nvSpPr>
        <p:spPr>
          <a:xfrm>
            <a:off x="3303658" y="2928574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r>
              <a:rPr lang="ko-KR" altLang="en-US" sz="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선택</a:t>
            </a:r>
            <a:endParaRPr lang="en-US" sz="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Box"/>
          <p:cNvSpPr/>
          <p:nvPr>
            <p:custDataLst>
              <p:tags r:id="rId15"/>
            </p:custDataLst>
          </p:nvPr>
        </p:nvSpPr>
        <p:spPr>
          <a:xfrm>
            <a:off x="3747120" y="31504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ox"/>
          <p:cNvSpPr/>
          <p:nvPr>
            <p:custDataLst>
              <p:tags r:id="rId16"/>
            </p:custDataLst>
          </p:nvPr>
        </p:nvSpPr>
        <p:spPr>
          <a:xfrm>
            <a:off x="3747120" y="33028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ox"/>
          <p:cNvSpPr/>
          <p:nvPr>
            <p:custDataLst>
              <p:tags r:id="rId17"/>
            </p:custDataLst>
          </p:nvPr>
        </p:nvSpPr>
        <p:spPr>
          <a:xfrm>
            <a:off x="3747120" y="34552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ox"/>
          <p:cNvSpPr/>
          <p:nvPr>
            <p:custDataLst>
              <p:tags r:id="rId18"/>
            </p:custDataLst>
          </p:nvPr>
        </p:nvSpPr>
        <p:spPr>
          <a:xfrm>
            <a:off x="3747120" y="3607664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Box"/>
          <p:cNvSpPr/>
          <p:nvPr>
            <p:custDataLst>
              <p:tags r:id="rId19"/>
            </p:custDataLst>
          </p:nvPr>
        </p:nvSpPr>
        <p:spPr>
          <a:xfrm>
            <a:off x="3747120" y="3775577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ox"/>
          <p:cNvSpPr/>
          <p:nvPr>
            <p:custDataLst>
              <p:tags r:id="rId20"/>
            </p:custDataLst>
          </p:nvPr>
        </p:nvSpPr>
        <p:spPr>
          <a:xfrm>
            <a:off x="3747551" y="3938727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ox"/>
          <p:cNvSpPr/>
          <p:nvPr>
            <p:custDataLst>
              <p:tags r:id="rId21"/>
            </p:custDataLst>
          </p:nvPr>
        </p:nvSpPr>
        <p:spPr>
          <a:xfrm>
            <a:off x="3747550" y="4102023"/>
            <a:ext cx="135471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ox"/>
          <p:cNvSpPr/>
          <p:nvPr>
            <p:custDataLst>
              <p:tags r:id="rId22"/>
            </p:custDataLst>
          </p:nvPr>
        </p:nvSpPr>
        <p:spPr>
          <a:xfrm>
            <a:off x="3740988" y="4270023"/>
            <a:ext cx="149018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ox"/>
          <p:cNvSpPr/>
          <p:nvPr>
            <p:custDataLst>
              <p:tags r:id="rId23"/>
            </p:custDataLst>
          </p:nvPr>
        </p:nvSpPr>
        <p:spPr>
          <a:xfrm>
            <a:off x="3749799" y="4454596"/>
            <a:ext cx="149018" cy="1241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Scrollbar"/>
          <p:cNvGrpSpPr/>
          <p:nvPr/>
        </p:nvGrpSpPr>
        <p:grpSpPr>
          <a:xfrm>
            <a:off x="3957174" y="2920863"/>
            <a:ext cx="198736" cy="1719626"/>
            <a:chOff x="541514" y="874785"/>
            <a:chExt cx="144017" cy="2304355"/>
          </a:xfrm>
        </p:grpSpPr>
        <p:sp>
          <p:nvSpPr>
            <p:cNvPr id="104" name="Track"/>
            <p:cNvSpPr/>
            <p:nvPr>
              <p:custDataLst>
                <p:tags r:id="rId25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Scroll Thumb"/>
            <p:cNvSpPr/>
            <p:nvPr>
              <p:custDataLst>
                <p:tags r:id="rId26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hevron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hevron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482762" y="4759446"/>
            <a:ext cx="19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불멸</a:t>
            </a:r>
            <a:endParaRPr lang="en-US" altLang="ko-KR" sz="1400" dirty="0" smtClean="0"/>
          </a:p>
        </p:txBody>
      </p:sp>
      <p:sp>
        <p:nvSpPr>
          <p:cNvPr id="109" name="Chevron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 flipV="1">
            <a:off x="3636256" y="4937361"/>
            <a:ext cx="166473" cy="9409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37376" y="319617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12331" y="31915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2D050"/>
                </a:solidFill>
              </a:rPr>
              <a:t>단권</a:t>
            </a:r>
            <a:endParaRPr lang="en-US" altLang="ko-KR" sz="11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grpSp>
        <p:nvGrpSpPr>
          <p:cNvPr id="6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>
            <p:custDataLst>
              <p:tags r:id="rId1"/>
            </p:custDataLst>
          </p:nvPr>
        </p:nvGrpSpPr>
        <p:grpSpPr>
          <a:xfrm>
            <a:off x="3035300" y="787400"/>
            <a:ext cx="5778500" cy="402958"/>
            <a:chOff x="3472089" y="1762566"/>
            <a:chExt cx="1051572" cy="297742"/>
          </a:xfrm>
          <a:solidFill>
            <a:srgbClr val="FFFFFF"/>
          </a:solidFill>
        </p:grpSpPr>
        <p:sp>
          <p:nvSpPr>
            <p:cNvPr id="7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세트등록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전자책 </a:t>
              </a:r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" y="84059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작가 책 등록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4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17076" y="6016544"/>
            <a:ext cx="954450" cy="3693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26292"/>
              </p:ext>
            </p:extLst>
          </p:nvPr>
        </p:nvGraphicFramePr>
        <p:xfrm>
          <a:off x="3021626" y="1536699"/>
          <a:ext cx="5578251" cy="4379528"/>
        </p:xfrm>
        <a:graphic>
          <a:graphicData uri="http://schemas.openxmlformats.org/drawingml/2006/table">
            <a:tbl>
              <a:tblPr firstRow="1" bandRow="1"/>
              <a:tblGrid>
                <a:gridCol w="794285"/>
                <a:gridCol w="1594655"/>
                <a:gridCol w="488142"/>
                <a:gridCol w="1106514"/>
                <a:gridCol w="276765"/>
                <a:gridCol w="1317890"/>
              </a:tblGrid>
              <a:tr h="79863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1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82">
                <a:tc>
                  <a:txBody>
                    <a:bodyPr/>
                    <a:lstStyle/>
                    <a:p>
                      <a:pPr algn="l"/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2745">
                <a:tc>
                  <a:txBody>
                    <a:bodyPr/>
                    <a:lstStyle/>
                    <a:p>
                      <a:pPr algn="l"/>
                      <a:r>
                        <a:rPr 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 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"/>
          <p:cNvSpPr/>
          <p:nvPr/>
        </p:nvSpPr>
        <p:spPr>
          <a:xfrm>
            <a:off x="4275738" y="174586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전집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/>
          <p:cNvSpPr/>
          <p:nvPr/>
        </p:nvSpPr>
        <p:spPr>
          <a:xfrm>
            <a:off x="4275738" y="2090471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세트메인이미지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/>
          <p:cNvSpPr/>
          <p:nvPr/>
        </p:nvSpPr>
        <p:spPr>
          <a:xfrm>
            <a:off x="6858753" y="2103476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7773466" y="2104778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4281816" y="4210980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2018-07-03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93778" y="3440502"/>
            <a:ext cx="595883" cy="243534"/>
            <a:chOff x="593891" y="1585163"/>
            <a:chExt cx="511915" cy="212366"/>
          </a:xfrm>
        </p:grpSpPr>
        <p:sp>
          <p:nvSpPr>
            <p:cNvPr id="26" name="Circle"/>
            <p:cNvSpPr/>
            <p:nvPr>
              <p:custDataLst>
                <p:tags r:id="rId12"/>
              </p:custDataLst>
            </p:nvPr>
          </p:nvSpPr>
          <p:spPr>
            <a:xfrm>
              <a:off x="593891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heck" hidden="1"/>
            <p:cNvSpPr/>
            <p:nvPr>
              <p:custDataLst>
                <p:tags r:id="rId13"/>
              </p:custDataLst>
            </p:nvPr>
          </p:nvSpPr>
          <p:spPr>
            <a:xfrm>
              <a:off x="631197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727241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신작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4669" y="4152823"/>
            <a:ext cx="400050" cy="363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07779" y="1697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5079" y="206349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이미지</a:t>
            </a:r>
            <a:endParaRPr lang="ko-KR" altLang="en-US" dirty="0"/>
          </a:p>
        </p:txBody>
      </p:sp>
      <p:grpSp>
        <p:nvGrpSpPr>
          <p:cNvPr id="3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203136" y="3456085"/>
            <a:ext cx="521533" cy="212366"/>
            <a:chOff x="593892" y="1585163"/>
            <a:chExt cx="521533" cy="212366"/>
          </a:xfrm>
        </p:grpSpPr>
        <p:sp>
          <p:nvSpPr>
            <p:cNvPr id="36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8818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13637" y="417822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등록날짜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15151" y="33808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총 </a:t>
            </a:r>
            <a:r>
              <a:rPr lang="ko-KR" altLang="en-US" sz="1400" dirty="0" smtClean="0"/>
              <a:t>개수</a:t>
            </a:r>
            <a:endParaRPr lang="ko-KR" altLang="en-US" dirty="0"/>
          </a:p>
        </p:txBody>
      </p:sp>
      <p:sp>
        <p:nvSpPr>
          <p:cNvPr id="45" name="Text Box"/>
          <p:cNvSpPr/>
          <p:nvPr/>
        </p:nvSpPr>
        <p:spPr>
          <a:xfrm>
            <a:off x="4275735" y="3426894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5151" y="459148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코드</a:t>
            </a:r>
            <a:endParaRPr lang="ko-KR" altLang="en-US" dirty="0"/>
          </a:p>
        </p:txBody>
      </p:sp>
      <p:sp>
        <p:nvSpPr>
          <p:cNvPr id="47" name="Text Box"/>
          <p:cNvSpPr/>
          <p:nvPr/>
        </p:nvSpPr>
        <p:spPr>
          <a:xfrm>
            <a:off x="4280433" y="4633839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SB001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5151" y="54595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가격</a:t>
            </a:r>
            <a:endParaRPr lang="ko-KR" altLang="en-US" dirty="0"/>
          </a:p>
        </p:txBody>
      </p:sp>
      <p:sp>
        <p:nvSpPr>
          <p:cNvPr id="49" name="Text Box"/>
          <p:cNvSpPr/>
          <p:nvPr/>
        </p:nvSpPr>
        <p:spPr>
          <a:xfrm>
            <a:off x="4275734" y="5497406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100,000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232" y="501326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mtClean="0"/>
              <a:t>장르</a:t>
            </a:r>
            <a:endParaRPr lang="ko-KR" altLang="en-US"/>
          </a:p>
        </p:txBody>
      </p:sp>
      <p:sp>
        <p:nvSpPr>
          <p:cNvPr id="51" name="Text Box"/>
          <p:cNvSpPr/>
          <p:nvPr/>
        </p:nvSpPr>
        <p:spPr>
          <a:xfrm>
            <a:off x="4281816" y="5046608"/>
            <a:ext cx="9416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판타지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77" y="5468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34473" y="1918615"/>
            <a:ext cx="2296652" cy="3997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64817" y="484514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작가 </a:t>
            </a:r>
            <a:r>
              <a:rPr lang="ko-KR" altLang="en-US" sz="1600" dirty="0" smtClean="0"/>
              <a:t>전자 책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  <a:p>
            <a:r>
              <a:rPr lang="ko-KR" altLang="en-US" sz="1600" dirty="0" smtClean="0"/>
              <a:t>세트</a:t>
            </a:r>
            <a:r>
              <a:rPr lang="ko-KR" altLang="en-US" sz="1600" dirty="0" smtClean="0"/>
              <a:t>등록 탭</a:t>
            </a:r>
            <a:endParaRPr lang="ko-KR" altLang="en-US" sz="1600" dirty="0"/>
          </a:p>
        </p:txBody>
      </p:sp>
      <p:sp>
        <p:nvSpPr>
          <p:cNvPr id="57" name="Text Box"/>
          <p:cNvSpPr/>
          <p:nvPr/>
        </p:nvSpPr>
        <p:spPr>
          <a:xfrm>
            <a:off x="4275736" y="2438760"/>
            <a:ext cx="2341383" cy="89768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 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삼국지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5151" y="243030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세트 구성</a:t>
            </a:r>
            <a:endParaRPr lang="ko-KR" altLang="en-US" dirty="0"/>
          </a:p>
        </p:txBody>
      </p:sp>
      <p:sp>
        <p:nvSpPr>
          <p:cNvPr id="59" name="Text Box"/>
          <p:cNvSpPr/>
          <p:nvPr/>
        </p:nvSpPr>
        <p:spPr>
          <a:xfrm>
            <a:off x="6856544" y="2485979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도서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4275737" y="3818575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이문열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7779" y="378045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/>
              <a:t>작가 명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1165" y="1479748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작품간단소개</a:t>
            </a:r>
            <a:endParaRPr lang="en-US" altLang="ko-KR" sz="1600" dirty="0" smtClean="0"/>
          </a:p>
        </p:txBody>
      </p:sp>
      <p:grpSp>
        <p:nvGrpSpPr>
          <p:cNvPr id="54" name="Scrollbar"/>
          <p:cNvGrpSpPr/>
          <p:nvPr/>
        </p:nvGrpSpPr>
        <p:grpSpPr>
          <a:xfrm>
            <a:off x="6623627" y="2438760"/>
            <a:ext cx="158926" cy="897682"/>
            <a:chOff x="541514" y="874785"/>
            <a:chExt cx="144017" cy="2304355"/>
          </a:xfrm>
        </p:grpSpPr>
        <p:sp>
          <p:nvSpPr>
            <p:cNvPr id="55" name="Track"/>
            <p:cNvSpPr/>
            <p:nvPr>
              <p:custDataLst>
                <p:tags r:id="rId5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croll Thumb"/>
            <p:cNvSpPr/>
            <p:nvPr>
              <p:custDataLst>
                <p:tags r:id="rId6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34473" y="1937128"/>
            <a:ext cx="21964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세트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이문열 </a:t>
            </a:r>
            <a:r>
              <a:rPr lang="ko-KR" altLang="en-US" sz="1400" b="1" dirty="0" smtClean="0"/>
              <a:t>삼국지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en-US" altLang="ko-KR" sz="1400" b="1" dirty="0"/>
              <a:t>1~10</a:t>
            </a:r>
            <a:r>
              <a:rPr lang="ko-KR" altLang="en-US" sz="1400" b="1" dirty="0"/>
              <a:t>권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r>
              <a:rPr lang="ko-KR" altLang="en-US" sz="1400" dirty="0"/>
              <a:t>중후하고 아름다운 </a:t>
            </a:r>
            <a:r>
              <a:rPr lang="ko-KR" altLang="en-US" sz="1400" dirty="0" smtClean="0"/>
              <a:t>문장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되살려 낸 </a:t>
            </a:r>
            <a:r>
              <a:rPr lang="ko-KR" altLang="en-US" sz="1400" dirty="0" smtClean="0"/>
              <a:t>최고의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/>
              <a:t>『</a:t>
            </a:r>
            <a:r>
              <a:rPr lang="ko-KR" altLang="en-US" sz="1400" dirty="0"/>
              <a:t>삼국지</a:t>
            </a:r>
            <a:r>
              <a:rPr lang="en-US" altLang="ko-KR" sz="1400" dirty="0" smtClean="0"/>
              <a:t>』CEO</a:t>
            </a:r>
            <a:r>
              <a:rPr lang="ko-KR" altLang="en-US" sz="1400" dirty="0"/>
              <a:t>들이 </a:t>
            </a:r>
            <a:r>
              <a:rPr lang="ko-KR" altLang="en-US" sz="1400" dirty="0" smtClean="0"/>
              <a:t>뽑은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‘내 인생을 바꿔 놓은 책’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800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8" y="226715"/>
            <a:ext cx="1108075" cy="5398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2178" y="1296433"/>
            <a:ext cx="8481622" cy="523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2178" y="840592"/>
            <a:ext cx="1157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b="1" dirty="0" err="1" smtClean="0"/>
              <a:t>MyPage</a:t>
            </a:r>
            <a:endParaRPr lang="ko-KR" altLang="en-US" b="1" dirty="0"/>
          </a:p>
        </p:txBody>
      </p:sp>
      <p:grpSp>
        <p:nvGrpSpPr>
          <p:cNvPr id="12" name="Segmented Control"/>
          <p:cNvGrpSpPr/>
          <p:nvPr>
            <p:custDataLst>
              <p:tags r:id="rId1"/>
            </p:custDataLst>
          </p:nvPr>
        </p:nvGrpSpPr>
        <p:grpSpPr>
          <a:xfrm>
            <a:off x="2565400" y="873479"/>
            <a:ext cx="6221127" cy="274889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서재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구매내역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laceholder"/>
          <p:cNvGrpSpPr>
            <a:grpSpLocks noChangeAspect="1"/>
          </p:cNvGrpSpPr>
          <p:nvPr/>
        </p:nvGrpSpPr>
        <p:grpSpPr>
          <a:xfrm>
            <a:off x="552121" y="1527635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Placeholder"/>
          <p:cNvGrpSpPr>
            <a:grpSpLocks noChangeAspect="1"/>
          </p:cNvGrpSpPr>
          <p:nvPr/>
        </p:nvGrpSpPr>
        <p:grpSpPr>
          <a:xfrm>
            <a:off x="552120" y="2605190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Placeholder"/>
          <p:cNvGrpSpPr>
            <a:grpSpLocks noChangeAspect="1"/>
          </p:cNvGrpSpPr>
          <p:nvPr/>
        </p:nvGrpSpPr>
        <p:grpSpPr>
          <a:xfrm>
            <a:off x="552119" y="3676493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3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Placeholder"/>
          <p:cNvGrpSpPr>
            <a:grpSpLocks noChangeAspect="1"/>
          </p:cNvGrpSpPr>
          <p:nvPr/>
        </p:nvGrpSpPr>
        <p:grpSpPr>
          <a:xfrm>
            <a:off x="552121" y="4734996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6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44001" y="382032"/>
            <a:ext cx="2915728" cy="635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1" y="12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Description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2528" y="139700"/>
            <a:ext cx="8780972" cy="6601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  <p:tag name="SMARTSETTINGSHASH" val="UItfbbf56VsV801Tm1+ZLniuImKs/t58DPI7x5bnHg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rgbClr val="808080"/>
          </a:solidFill>
        </a:ln>
      </a:spPr>
      <a:bodyPr rot="0" spcFirstLastPara="0" vert="horz" wrap="square" lIns="91440" tIns="50800" rIns="91440" bIns="50800" numCol="1" spcCol="0" rtlCol="0" fromWordArt="0" anchor="ctr" anchorCtr="0" forceAA="0" compatLnSpc="1">
        <a:prstTxWarp prst="textNoShape">
          <a:avLst/>
        </a:prstTxWarp>
        <a:spAutoFit/>
      </a:bodyPr>
      <a:lstStyle>
        <a:defPPr>
          <a:defRPr sz="900" dirty="0" smtClean="0">
            <a:solidFill>
              <a:srgbClr val="5F5F5F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560</Words>
  <Application>Microsoft Office PowerPoint</Application>
  <PresentationFormat>사용자 지정</PresentationFormat>
  <Paragraphs>325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</dc:creator>
  <cp:lastModifiedBy>김세준</cp:lastModifiedBy>
  <cp:revision>30</cp:revision>
  <dcterms:created xsi:type="dcterms:W3CDTF">2018-07-03T07:10:09Z</dcterms:created>
  <dcterms:modified xsi:type="dcterms:W3CDTF">2018-07-03T21:54:00Z</dcterms:modified>
</cp:coreProperties>
</file>