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75" d="100"/>
          <a:sy n="75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3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5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3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9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9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CABE-DC93-466B-A109-5968C2FA760B}" type="datetimeFigureOut">
              <a:rPr lang="ko-KR" altLang="en-US" smtClean="0"/>
              <a:t>2018-07-06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108F-1AA9-461F-9AC8-156FCC2A5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633" y="22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0633" y="58986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633" y="16739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633" y="203556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633" y="23968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33" y="275810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633" y="348064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633" y="311999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633" y="131271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33" y="383019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33" y="41788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633" y="45403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633" y="9511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7885" y="573239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단권 전자책 </a:t>
            </a:r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>
            <a:off x="8376855" y="1591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76855" y="52068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6855" y="195373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76855" y="231531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76855" y="267689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76855" y="303754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76855" y="339943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76855" y="159246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76855" y="412259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76855" y="448417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76855" y="123088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세트구성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76855" y="875786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76855" y="376101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총 개수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76855" y="57621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세트 상품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5494733" y="5757279"/>
            <a:ext cx="12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내 서재</a:t>
            </a:r>
            <a:endParaRPr lang="ko-KR" altLang="en-US" b="1"/>
          </a:p>
        </p:txBody>
      </p:sp>
      <p:sp>
        <p:nvSpPr>
          <p:cNvPr id="35" name="직사각형 34"/>
          <p:cNvSpPr/>
          <p:nvPr/>
        </p:nvSpPr>
        <p:spPr>
          <a:xfrm>
            <a:off x="10033904" y="1591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033903" y="517486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r>
              <a:rPr lang="en-US" altLang="ko-KR" smtClean="0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33903" y="86830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33904" y="132505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0633" y="488481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평점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76855" y="484575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평점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0633" y="522924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간단설명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376855" y="5148033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간단설명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33537" y="318132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33537" y="49397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3537" y="459109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세트여부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33537" y="388082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3537" y="421873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33537" y="35429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33537" y="530874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구매시간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633" y="22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0633" y="9502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633" y="203432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633" y="23959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633" y="27571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33" y="311844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633" y="348064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633" y="59464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633" y="16730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33" y="383019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33" y="41788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633" y="45403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633" y="13114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8876" y="5829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전자책</a:t>
            </a:r>
            <a:endParaRPr lang="ko-KR" alt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5753683" y="24824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세트 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3392635" y="5383479"/>
            <a:ext cx="12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내 서재</a:t>
            </a:r>
            <a:endParaRPr lang="ko-KR" altLang="en-US" b="1"/>
          </a:p>
        </p:txBody>
      </p:sp>
      <p:sp>
        <p:nvSpPr>
          <p:cNvPr id="39" name="직사각형 38"/>
          <p:cNvSpPr/>
          <p:nvPr/>
        </p:nvSpPr>
        <p:spPr>
          <a:xfrm>
            <a:off x="520633" y="489950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평점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53617" y="27640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서재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53617" y="45595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53617" y="41979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세트여부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53617" y="3116381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61506" y="3474818"/>
            <a:ext cx="1558398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3071" y="383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53617" y="490196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구매시간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22840" y="2066149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총 개수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22840" y="17061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29868" y="6232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25358" y="134605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29868" y="98331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2840" y="26558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0219" y="20682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623203" y="27524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906482" y="23607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34229" y="309111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631218" y="38337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634229" y="45391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22512" y="170225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90219" y="346706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44660" y="5106480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구매시간은 구매테이블에서</a:t>
            </a:r>
            <a:r>
              <a:rPr lang="en-US" altLang="ko-KR" sz="1200" smtClean="0"/>
              <a:t>?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4324717" y="327577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회원테이블에서</a:t>
            </a:r>
            <a:endParaRPr lang="ko-KR" altLang="en-US" sz="1200"/>
          </a:p>
        </p:txBody>
      </p:sp>
      <p:cxnSp>
        <p:nvCxnSpPr>
          <p:cNvPr id="27" name="꺾인 연결선 26"/>
          <p:cNvCxnSpPr>
            <a:stCxn id="65" idx="3"/>
            <a:endCxn id="58" idx="1"/>
          </p:cNvCxnSpPr>
          <p:nvPr/>
        </p:nvCxnSpPr>
        <p:spPr>
          <a:xfrm flipV="1">
            <a:off x="2526557" y="446370"/>
            <a:ext cx="2796283" cy="3205362"/>
          </a:xfrm>
          <a:prstGeom prst="bentConnector3">
            <a:avLst>
              <a:gd name="adj1" fmla="val 138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2512501" y="308255"/>
            <a:ext cx="2780253" cy="14713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" idx="3"/>
            <a:endCxn id="53" idx="1"/>
          </p:cNvCxnSpPr>
          <p:nvPr/>
        </p:nvCxnSpPr>
        <p:spPr>
          <a:xfrm>
            <a:off x="2542587" y="391489"/>
            <a:ext cx="510484" cy="3627583"/>
          </a:xfrm>
          <a:prstGeom prst="bentConnector3">
            <a:avLst>
              <a:gd name="adj1" fmla="val 264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3" idx="3"/>
            <a:endCxn id="60" idx="3"/>
          </p:cNvCxnSpPr>
          <p:nvPr/>
        </p:nvCxnSpPr>
        <p:spPr>
          <a:xfrm flipV="1">
            <a:off x="5070567" y="420743"/>
            <a:ext cx="2288283" cy="4303096"/>
          </a:xfrm>
          <a:prstGeom prst="bentConnector3">
            <a:avLst>
              <a:gd name="adj1" fmla="val 10999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20633" y="52559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순서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14861" y="170225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??</a:t>
            </a: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855824" y="63948"/>
            <a:ext cx="407696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 smtClean="0"/>
              <a:t> 회원</a:t>
            </a:r>
            <a:r>
              <a:rPr lang="en-US" altLang="ko-KR" smtClean="0"/>
              <a:t>1</a:t>
            </a:r>
            <a:r>
              <a:rPr lang="ko-KR" altLang="en-US" smtClean="0"/>
              <a:t>의 내 서재에 책이 </a:t>
            </a:r>
            <a:r>
              <a:rPr lang="en-US" altLang="ko-KR" smtClean="0"/>
              <a:t>20</a:t>
            </a:r>
            <a:r>
              <a:rPr lang="ko-KR" altLang="en-US" smtClean="0"/>
              <a:t>권있다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-</a:t>
            </a:r>
            <a:r>
              <a:rPr lang="en-US" altLang="ko-KR" smtClean="0"/>
              <a:t> 5</a:t>
            </a:r>
            <a:r>
              <a:rPr lang="ko-KR" altLang="en-US" smtClean="0"/>
              <a:t>권은 세트이다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두권은 세트번호</a:t>
            </a:r>
            <a:r>
              <a:rPr lang="en-US" altLang="ko-KR" smtClean="0"/>
              <a:t>1 </a:t>
            </a:r>
            <a:r>
              <a:rPr lang="ko-KR" altLang="en-US" smtClean="0"/>
              <a:t>이고 </a:t>
            </a:r>
            <a:endParaRPr lang="en-US" altLang="ko-KR" smtClean="0"/>
          </a:p>
          <a:p>
            <a:r>
              <a:rPr lang="en-US" altLang="ko-KR" smtClean="0"/>
              <a:t>  </a:t>
            </a:r>
            <a:r>
              <a:rPr lang="ko-KR" altLang="en-US" smtClean="0"/>
              <a:t>세권은 세트번호</a:t>
            </a:r>
            <a:r>
              <a:rPr lang="en-US" altLang="ko-KR" smtClean="0"/>
              <a:t>2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총 </a:t>
            </a:r>
            <a:r>
              <a:rPr lang="en-US" altLang="ko-KR" smtClean="0"/>
              <a:t>5</a:t>
            </a:r>
            <a:r>
              <a:rPr lang="ko-KR" altLang="en-US" smtClean="0"/>
              <a:t>권이지만 내서재 목록에는 </a:t>
            </a:r>
            <a:endParaRPr lang="en-US" altLang="ko-KR"/>
          </a:p>
          <a:p>
            <a:r>
              <a:rPr lang="en-US" altLang="ko-KR" smtClean="0"/>
              <a:t> 2</a:t>
            </a:r>
            <a:r>
              <a:rPr lang="ko-KR" altLang="en-US" smtClean="0"/>
              <a:t>개의 목록으로 올라와야한다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(</a:t>
            </a:r>
            <a:r>
              <a:rPr lang="ko-KR" altLang="en-US" smtClean="0"/>
              <a:t>중복제거하면서 세트번호를 가져</a:t>
            </a:r>
            <a:endParaRPr lang="en-US" altLang="ko-KR" smtClean="0"/>
          </a:p>
          <a:p>
            <a:r>
              <a:rPr lang="ko-KR" altLang="en-US" smtClean="0"/>
              <a:t> 오는데</a:t>
            </a:r>
            <a:r>
              <a:rPr lang="en-US" altLang="ko-KR" smtClean="0"/>
              <a:t> </a:t>
            </a:r>
            <a:r>
              <a:rPr lang="ko-KR" altLang="en-US" smtClean="0"/>
              <a:t>세트여부 </a:t>
            </a:r>
            <a:r>
              <a:rPr lang="en-US" altLang="ko-KR" smtClean="0"/>
              <a:t>Y </a:t>
            </a:r>
            <a:r>
              <a:rPr lang="ko-KR" altLang="en-US" smtClean="0"/>
              <a:t>회원</a:t>
            </a:r>
            <a:r>
              <a:rPr lang="en-US" altLang="ko-KR" smtClean="0"/>
              <a:t>1</a:t>
            </a:r>
            <a:r>
              <a:rPr lang="ko-KR" altLang="en-US" smtClean="0"/>
              <a:t>인것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en-US" altLang="ko-KR" smtClean="0"/>
              <a:t> 1,2 </a:t>
            </a:r>
            <a:r>
              <a:rPr lang="ko-KR" altLang="en-US" smtClean="0"/>
              <a:t>가나옴 </a:t>
            </a:r>
            <a:r>
              <a:rPr lang="en-US" altLang="ko-KR" smtClean="0"/>
              <a:t>= </a:t>
            </a:r>
            <a:r>
              <a:rPr lang="ko-KR" altLang="en-US" smtClean="0"/>
              <a:t>목록</a:t>
            </a:r>
            <a:r>
              <a:rPr lang="en-US" altLang="ko-KR" smtClean="0"/>
              <a:t>2</a:t>
            </a:r>
            <a:r>
              <a:rPr lang="ko-KR" altLang="en-US" smtClean="0"/>
              <a:t>개</a:t>
            </a:r>
            <a:endParaRPr lang="en-US" altLang="ko-KR" smtClean="0"/>
          </a:p>
          <a:p>
            <a:r>
              <a:rPr lang="en-US" altLang="ko-KR"/>
              <a:t> 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단권은 </a:t>
            </a:r>
            <a:r>
              <a:rPr lang="en-US" altLang="ko-KR" smtClean="0"/>
              <a:t>15</a:t>
            </a:r>
            <a:r>
              <a:rPr lang="ko-KR" altLang="en-US" smtClean="0"/>
              <a:t>권이있다</a:t>
            </a:r>
            <a:r>
              <a:rPr lang="en-US" altLang="ko-KR" smtClean="0"/>
              <a:t>. </a:t>
            </a:r>
            <a:r>
              <a:rPr lang="ko-KR" altLang="en-US" smtClean="0"/>
              <a:t>세트가아니기 </a:t>
            </a:r>
            <a:endParaRPr lang="en-US" altLang="ko-KR" smtClean="0"/>
          </a:p>
          <a:p>
            <a:r>
              <a:rPr lang="ko-KR" altLang="en-US" smtClean="0"/>
              <a:t>    때문에 </a:t>
            </a:r>
            <a:endParaRPr lang="en-US" altLang="ko-KR" smtClean="0"/>
          </a:p>
          <a:p>
            <a:r>
              <a:rPr lang="en-US" altLang="ko-KR" smtClean="0"/>
              <a:t>   (</a:t>
            </a:r>
            <a:r>
              <a:rPr lang="ko-KR" altLang="en-US" smtClean="0"/>
              <a:t>책번호개수 를 가져오는데  </a:t>
            </a:r>
            <a:endParaRPr lang="en-US" altLang="ko-KR" smtClean="0"/>
          </a:p>
          <a:p>
            <a:r>
              <a:rPr lang="ko-KR" altLang="en-US" smtClean="0"/>
              <a:t>   회원</a:t>
            </a:r>
            <a:r>
              <a:rPr lang="en-US" altLang="ko-KR" smtClean="0"/>
              <a:t>1</a:t>
            </a:r>
            <a:r>
              <a:rPr lang="ko-KR" altLang="en-US" smtClean="0"/>
              <a:t>이면서 세트여부가 </a:t>
            </a:r>
            <a:r>
              <a:rPr lang="en-US" altLang="ko-KR" smtClean="0"/>
              <a:t>Null</a:t>
            </a:r>
            <a:r>
              <a:rPr lang="ko-KR" altLang="en-US" smtClean="0"/>
              <a:t>인것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  = </a:t>
            </a:r>
            <a:r>
              <a:rPr lang="ko-KR" altLang="en-US" smtClean="0"/>
              <a:t>목록 </a:t>
            </a:r>
            <a:r>
              <a:rPr lang="en-US" altLang="ko-KR" smtClean="0"/>
              <a:t>15</a:t>
            </a:r>
            <a:r>
              <a:rPr lang="ko-KR" altLang="en-US" smtClean="0"/>
              <a:t>개가 나옴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한페이지에 </a:t>
            </a:r>
            <a:r>
              <a:rPr lang="en-US" altLang="ko-KR" smtClean="0"/>
              <a:t>10</a:t>
            </a:r>
            <a:r>
              <a:rPr lang="ko-KR" altLang="en-US" smtClean="0"/>
              <a:t>개씩나온다치면 </a:t>
            </a:r>
            <a:endParaRPr lang="en-US" altLang="ko-KR"/>
          </a:p>
          <a:p>
            <a:r>
              <a:rPr lang="en-US" altLang="ko-KR" smtClean="0"/>
              <a:t>2</a:t>
            </a:r>
            <a:r>
              <a:rPr lang="ko-KR" altLang="en-US" smtClean="0"/>
              <a:t>페이지가 나온다는걸 알 수 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---------------------</a:t>
            </a:r>
          </a:p>
          <a:p>
            <a:r>
              <a:rPr lang="en-US" altLang="ko-KR" smtClean="0"/>
              <a:t>= </a:t>
            </a:r>
            <a:r>
              <a:rPr lang="ko-KR" altLang="en-US" smtClean="0"/>
              <a:t>총목록이 </a:t>
            </a:r>
            <a:r>
              <a:rPr lang="en-US" altLang="ko-KR" smtClean="0"/>
              <a:t>17</a:t>
            </a:r>
            <a:r>
              <a:rPr lang="ko-KR" altLang="en-US" smtClean="0"/>
              <a:t>개가나옴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= </a:t>
            </a:r>
            <a:r>
              <a:rPr lang="ko-KR" altLang="en-US" smtClean="0"/>
              <a:t>이걸이제 최근순으로 정렬</a:t>
            </a:r>
            <a:r>
              <a:rPr lang="en-US" altLang="ko-KR" smtClean="0"/>
              <a:t>..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91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633" y="22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0633" y="9502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633" y="203432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633" y="23959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633" y="27571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33" y="311844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633" y="348064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633" y="59464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633" y="16730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33" y="383019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33" y="41788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633" y="45403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633" y="13114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8876" y="5829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전자책</a:t>
            </a:r>
            <a:endParaRPr lang="ko-KR" alt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5753683" y="24824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세트 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3392635" y="5383479"/>
            <a:ext cx="12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내 서재</a:t>
            </a:r>
            <a:endParaRPr lang="ko-KR" altLang="en-US" b="1"/>
          </a:p>
        </p:txBody>
      </p:sp>
      <p:sp>
        <p:nvSpPr>
          <p:cNvPr id="39" name="직사각형 38"/>
          <p:cNvSpPr/>
          <p:nvPr/>
        </p:nvSpPr>
        <p:spPr>
          <a:xfrm>
            <a:off x="520633" y="489950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평점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53617" y="276400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서재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53617" y="45595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53617" y="41979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세트여부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53617" y="3116381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61506" y="3474818"/>
            <a:ext cx="1558398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3071" y="383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53617" y="490196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구매시간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22840" y="2066149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총 개수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322840" y="17061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29868" y="62323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25358" y="134605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29868" y="98331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2840" y="26558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0219" y="20682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623203" y="27524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906482" y="23607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34229" y="309111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631218" y="38337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634229" y="45391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22512" y="170225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90219" y="346706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44660" y="5106480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구매시간은 구매테이블에서</a:t>
            </a:r>
            <a:r>
              <a:rPr lang="en-US" altLang="ko-KR" sz="1200" smtClean="0"/>
              <a:t>?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4324717" y="327577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회원테이블에서</a:t>
            </a:r>
            <a:endParaRPr lang="ko-KR" altLang="en-US" sz="1200"/>
          </a:p>
        </p:txBody>
      </p:sp>
      <p:cxnSp>
        <p:nvCxnSpPr>
          <p:cNvPr id="27" name="꺾인 연결선 26"/>
          <p:cNvCxnSpPr>
            <a:stCxn id="65" idx="3"/>
            <a:endCxn id="58" idx="1"/>
          </p:cNvCxnSpPr>
          <p:nvPr/>
        </p:nvCxnSpPr>
        <p:spPr>
          <a:xfrm flipV="1">
            <a:off x="2526557" y="446370"/>
            <a:ext cx="2796283" cy="3205362"/>
          </a:xfrm>
          <a:prstGeom prst="bentConnector3">
            <a:avLst>
              <a:gd name="adj1" fmla="val 138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2512501" y="308255"/>
            <a:ext cx="2780253" cy="14713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" idx="3"/>
            <a:endCxn id="53" idx="1"/>
          </p:cNvCxnSpPr>
          <p:nvPr/>
        </p:nvCxnSpPr>
        <p:spPr>
          <a:xfrm>
            <a:off x="2542587" y="391489"/>
            <a:ext cx="510484" cy="3627583"/>
          </a:xfrm>
          <a:prstGeom prst="bentConnector3">
            <a:avLst>
              <a:gd name="adj1" fmla="val 264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3" idx="3"/>
            <a:endCxn id="60" idx="3"/>
          </p:cNvCxnSpPr>
          <p:nvPr/>
        </p:nvCxnSpPr>
        <p:spPr>
          <a:xfrm flipV="1">
            <a:off x="5070567" y="420743"/>
            <a:ext cx="2288283" cy="4303096"/>
          </a:xfrm>
          <a:prstGeom prst="bentConnector3">
            <a:avLst>
              <a:gd name="adj1" fmla="val 10999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20633" y="52559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순서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14861" y="170225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??</a:t>
            </a: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672120" y="-67060"/>
            <a:ext cx="4261103" cy="815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smtClean="0"/>
          </a:p>
          <a:p>
            <a:r>
              <a:rPr lang="ko-KR" altLang="en-US" sz="1600" smtClean="0"/>
              <a:t>회원</a:t>
            </a:r>
            <a:r>
              <a:rPr lang="en-US" altLang="ko-KR" sz="1600" smtClean="0"/>
              <a:t>1</a:t>
            </a:r>
            <a:r>
              <a:rPr lang="ko-KR" altLang="en-US" sz="1600" smtClean="0"/>
              <a:t>번 그리고 세트</a:t>
            </a:r>
            <a:r>
              <a:rPr lang="en-US" altLang="ko-KR" sz="1600" smtClean="0"/>
              <a:t>3 </a:t>
            </a:r>
            <a:r>
              <a:rPr lang="ko-KR" altLang="en-US" sz="1600" smtClean="0"/>
              <a:t>일 경우 보여질데이터</a:t>
            </a:r>
            <a:endParaRPr lang="en-US" altLang="ko-KR" sz="1600" smtClean="0"/>
          </a:p>
          <a:p>
            <a:r>
              <a:rPr lang="en-US" altLang="ko-KR" sz="1600" smtClean="0"/>
              <a:t>(20</a:t>
            </a:r>
            <a:r>
              <a:rPr lang="ko-KR" altLang="en-US" sz="1600" smtClean="0"/>
              <a:t>개구성</a:t>
            </a:r>
            <a:r>
              <a:rPr lang="en-US" altLang="ko-KR" sz="1600" smtClean="0"/>
              <a:t>, 5</a:t>
            </a:r>
            <a:r>
              <a:rPr lang="ko-KR" altLang="en-US" sz="1600" smtClean="0"/>
              <a:t>개가지고있음</a:t>
            </a:r>
            <a:r>
              <a:rPr lang="en-US" altLang="ko-KR" sz="1600" smtClean="0"/>
              <a:t>)</a:t>
            </a:r>
          </a:p>
          <a:p>
            <a:r>
              <a:rPr lang="ko-KR" altLang="en-US" sz="1600" smtClean="0"/>
              <a:t> </a:t>
            </a:r>
            <a:endParaRPr lang="en-US" altLang="ko-KR" sz="1600" smtClean="0"/>
          </a:p>
          <a:p>
            <a:r>
              <a:rPr lang="ko-KR" altLang="en-US" sz="1600" smtClean="0"/>
              <a:t>내 서재 테이블의 세트번호를 통하여 </a:t>
            </a:r>
            <a:endParaRPr lang="en-US" altLang="ko-KR" sz="1600" smtClean="0"/>
          </a:p>
          <a:p>
            <a:r>
              <a:rPr lang="ko-KR" altLang="en-US" sz="1600" smtClean="0"/>
              <a:t>세트 총개수 표시 </a:t>
            </a:r>
            <a:endParaRPr lang="en-US" altLang="ko-KR" sz="1600" smtClean="0"/>
          </a:p>
          <a:p>
            <a:r>
              <a:rPr lang="ko-KR" altLang="en-US" sz="1600" smtClean="0"/>
              <a:t>내서재</a:t>
            </a:r>
            <a:r>
              <a:rPr lang="en-US" altLang="ko-KR" sz="1600"/>
              <a:t>(</a:t>
            </a:r>
            <a:r>
              <a:rPr lang="ko-KR" altLang="en-US" sz="1600" smtClean="0"/>
              <a:t>세트번호</a:t>
            </a:r>
            <a:r>
              <a:rPr lang="en-US" altLang="ko-KR" sz="1600" smtClean="0"/>
              <a:t>(3))-&gt; </a:t>
            </a:r>
            <a:r>
              <a:rPr lang="ko-KR" altLang="en-US" sz="1600" smtClean="0"/>
              <a:t>총개수 </a:t>
            </a:r>
            <a:endParaRPr lang="en-US" altLang="ko-KR" sz="1600"/>
          </a:p>
          <a:p>
            <a:r>
              <a:rPr lang="en-US" altLang="ko-KR" sz="1600" smtClean="0"/>
              <a:t>‘</a:t>
            </a:r>
            <a:r>
              <a:rPr lang="ko-KR" altLang="en-US" sz="1600" smtClean="0"/>
              <a:t>회원번호가</a:t>
            </a:r>
            <a:r>
              <a:rPr lang="en-US" altLang="ko-KR" sz="1600" smtClean="0"/>
              <a:t>1 </a:t>
            </a:r>
            <a:r>
              <a:rPr lang="ko-KR" altLang="en-US" sz="1600" smtClean="0"/>
              <a:t>이고 세트번호가 </a:t>
            </a:r>
            <a:r>
              <a:rPr lang="en-US" altLang="ko-KR" sz="1600" smtClean="0"/>
              <a:t>3</a:t>
            </a:r>
            <a:r>
              <a:rPr lang="ko-KR" altLang="en-US" sz="1600" smtClean="0"/>
              <a:t>번</a:t>
            </a:r>
            <a:r>
              <a:rPr lang="en-US" altLang="ko-KR" sz="1600" smtClean="0"/>
              <a:t>’ </a:t>
            </a:r>
            <a:r>
              <a:rPr lang="ko-KR" altLang="en-US" sz="1600" smtClean="0"/>
              <a:t>개수</a:t>
            </a:r>
            <a:endParaRPr lang="en-US" altLang="ko-KR" sz="1600" smtClean="0"/>
          </a:p>
          <a:p>
            <a:r>
              <a:rPr lang="en-US" altLang="ko-KR" sz="1600" smtClean="0"/>
              <a:t>= 5/20 </a:t>
            </a:r>
          </a:p>
          <a:p>
            <a:r>
              <a:rPr lang="en-US" altLang="ko-KR" sz="1600" smtClean="0"/>
              <a:t>---</a:t>
            </a:r>
          </a:p>
          <a:p>
            <a:r>
              <a:rPr lang="ko-KR" altLang="en-US" sz="1600" smtClean="0"/>
              <a:t>그리고 세트에 </a:t>
            </a:r>
            <a:r>
              <a:rPr lang="en-US" altLang="ko-KR" sz="1600" smtClean="0"/>
              <a:t>20</a:t>
            </a:r>
            <a:r>
              <a:rPr lang="ko-KR" altLang="en-US" sz="1600" smtClean="0"/>
              <a:t>권의 책이있으면 거기서도 </a:t>
            </a:r>
            <a:endParaRPr lang="en-US" altLang="ko-KR" sz="1600" smtClean="0"/>
          </a:p>
          <a:p>
            <a:r>
              <a:rPr lang="en-US" altLang="ko-KR" sz="1600" smtClean="0"/>
              <a:t>1</a:t>
            </a:r>
            <a:r>
              <a:rPr lang="ko-KR" altLang="en-US" sz="1600" smtClean="0"/>
              <a:t>권</a:t>
            </a:r>
            <a:r>
              <a:rPr lang="en-US" altLang="ko-KR" sz="1600" smtClean="0"/>
              <a:t>2</a:t>
            </a:r>
            <a:r>
              <a:rPr lang="ko-KR" altLang="en-US" sz="1600" smtClean="0"/>
              <a:t>권</a:t>
            </a:r>
            <a:r>
              <a:rPr lang="en-US" altLang="ko-KR" sz="1600" smtClean="0"/>
              <a:t>3</a:t>
            </a:r>
            <a:r>
              <a:rPr lang="ko-KR" altLang="en-US" sz="1600" smtClean="0"/>
              <a:t>권</a:t>
            </a:r>
            <a:r>
              <a:rPr lang="en-US" altLang="ko-KR" sz="1600" smtClean="0"/>
              <a:t>… </a:t>
            </a:r>
            <a:r>
              <a:rPr lang="ko-KR" altLang="en-US" sz="1600" smtClean="0"/>
              <a:t>이렇게 순서가있을텐데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1</a:t>
            </a:r>
            <a:r>
              <a:rPr lang="ko-KR" altLang="en-US" sz="1600" smtClean="0"/>
              <a:t>권의 책번호는 </a:t>
            </a:r>
            <a:r>
              <a:rPr lang="en-US" altLang="ko-KR" sz="1600" smtClean="0"/>
              <a:t>10</a:t>
            </a:r>
            <a:r>
              <a:rPr lang="ko-KR" altLang="en-US" sz="1600" smtClean="0"/>
              <a:t>번 </a:t>
            </a:r>
            <a:endParaRPr lang="en-US" altLang="ko-KR" sz="1600" smtClean="0"/>
          </a:p>
          <a:p>
            <a:r>
              <a:rPr lang="en-US" altLang="ko-KR" sz="1600" smtClean="0"/>
              <a:t>2</a:t>
            </a:r>
            <a:r>
              <a:rPr lang="ko-KR" altLang="en-US" sz="1600" smtClean="0"/>
              <a:t>권의 책번호는 </a:t>
            </a:r>
            <a:r>
              <a:rPr lang="en-US" altLang="ko-KR" sz="1600"/>
              <a:t>5</a:t>
            </a:r>
            <a:r>
              <a:rPr lang="en-US" altLang="ko-KR" sz="1600" smtClean="0"/>
              <a:t>0</a:t>
            </a:r>
            <a:r>
              <a:rPr lang="ko-KR" altLang="en-US" sz="1600" smtClean="0"/>
              <a:t>번</a:t>
            </a:r>
            <a:endParaRPr lang="en-US" altLang="ko-KR" sz="1600" smtClean="0"/>
          </a:p>
          <a:p>
            <a:r>
              <a:rPr lang="en-US" altLang="ko-KR" sz="1600" smtClean="0"/>
              <a:t>3</a:t>
            </a:r>
            <a:r>
              <a:rPr lang="ko-KR" altLang="en-US" sz="1600" smtClean="0"/>
              <a:t>권의 책번호는 </a:t>
            </a:r>
            <a:r>
              <a:rPr lang="en-US" altLang="ko-KR" sz="1600" smtClean="0"/>
              <a:t>130</a:t>
            </a:r>
            <a:r>
              <a:rPr lang="ko-KR" altLang="en-US" sz="1600" smtClean="0"/>
              <a:t>번 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ko-KR" altLang="en-US" sz="1600" smtClean="0"/>
              <a:t>이렇게되어버리고 앞에권이 무조건 먼저 </a:t>
            </a:r>
            <a:endParaRPr lang="en-US" altLang="ko-KR" sz="1600" smtClean="0"/>
          </a:p>
          <a:p>
            <a:r>
              <a:rPr lang="ko-KR" altLang="en-US" sz="1600" smtClean="0"/>
              <a:t>등록</a:t>
            </a:r>
            <a:r>
              <a:rPr lang="en-US" altLang="ko-KR" sz="1600"/>
              <a:t> </a:t>
            </a:r>
            <a:r>
              <a:rPr lang="ko-KR" altLang="en-US" sz="1600" smtClean="0"/>
              <a:t>된다는 보장도없기때문에 </a:t>
            </a:r>
            <a:endParaRPr lang="en-US" altLang="ko-KR" sz="1600"/>
          </a:p>
          <a:p>
            <a:r>
              <a:rPr lang="ko-KR" altLang="en-US" sz="1600" smtClean="0"/>
              <a:t>전자책 테이블에 책순서를 따로 넣어준다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1</a:t>
            </a:r>
            <a:r>
              <a:rPr lang="ko-KR" altLang="en-US" sz="1600"/>
              <a:t>권의 책번호는 </a:t>
            </a:r>
            <a:r>
              <a:rPr lang="en-US" altLang="ko-KR" sz="1600"/>
              <a:t>10</a:t>
            </a:r>
            <a:r>
              <a:rPr lang="ko-KR" altLang="en-US" sz="1600"/>
              <a:t>번 </a:t>
            </a:r>
            <a:r>
              <a:rPr lang="ko-KR" altLang="en-US" sz="1600" smtClean="0"/>
              <a:t> </a:t>
            </a:r>
            <a:r>
              <a:rPr lang="en-US" altLang="ko-KR" sz="1600" smtClean="0"/>
              <a:t>, </a:t>
            </a:r>
            <a:r>
              <a:rPr lang="ko-KR" altLang="en-US" sz="1600" smtClean="0"/>
              <a:t>책순서  </a:t>
            </a:r>
            <a:r>
              <a:rPr lang="en-US" altLang="ko-KR" sz="1600" smtClean="0"/>
              <a:t>0</a:t>
            </a:r>
            <a:endParaRPr lang="en-US" altLang="ko-KR" sz="1600"/>
          </a:p>
          <a:p>
            <a:r>
              <a:rPr lang="en-US" altLang="ko-KR" sz="1600"/>
              <a:t>2</a:t>
            </a:r>
            <a:r>
              <a:rPr lang="ko-KR" altLang="en-US" sz="1600"/>
              <a:t>권의 책번호는 </a:t>
            </a:r>
            <a:r>
              <a:rPr lang="en-US" altLang="ko-KR" sz="1600"/>
              <a:t>50</a:t>
            </a:r>
            <a:r>
              <a:rPr lang="ko-KR" altLang="en-US" sz="1600" smtClean="0"/>
              <a:t>번  </a:t>
            </a:r>
            <a:r>
              <a:rPr lang="en-US" altLang="ko-KR" sz="1600" smtClean="0"/>
              <a:t>, </a:t>
            </a:r>
            <a:r>
              <a:rPr lang="ko-KR" altLang="en-US" sz="1600" smtClean="0"/>
              <a:t>책 순서 </a:t>
            </a:r>
            <a:r>
              <a:rPr lang="en-US" altLang="ko-KR" sz="1600" smtClean="0"/>
              <a:t>1</a:t>
            </a:r>
            <a:endParaRPr lang="en-US" altLang="ko-KR" sz="1600"/>
          </a:p>
          <a:p>
            <a:r>
              <a:rPr lang="en-US" altLang="ko-KR" sz="1600"/>
              <a:t>3</a:t>
            </a:r>
            <a:r>
              <a:rPr lang="ko-KR" altLang="en-US" sz="1600"/>
              <a:t>권의 책번호는 </a:t>
            </a:r>
            <a:r>
              <a:rPr lang="en-US" altLang="ko-KR" sz="1600"/>
              <a:t>130</a:t>
            </a:r>
            <a:r>
              <a:rPr lang="ko-KR" altLang="en-US" sz="1600"/>
              <a:t>번 </a:t>
            </a:r>
            <a:r>
              <a:rPr lang="en-US" altLang="ko-KR" sz="1600" smtClean="0"/>
              <a:t>, </a:t>
            </a:r>
            <a:r>
              <a:rPr lang="ko-KR" altLang="en-US" sz="1600" smtClean="0"/>
              <a:t>책 순서 </a:t>
            </a:r>
            <a:r>
              <a:rPr lang="en-US" altLang="ko-KR" sz="1600" smtClean="0"/>
              <a:t>2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세트테이블의 책번호는 책순서를 이용하여 </a:t>
            </a:r>
            <a:endParaRPr lang="en-US" altLang="ko-KR" sz="1600" smtClean="0"/>
          </a:p>
          <a:p>
            <a:r>
              <a:rPr lang="ko-KR" altLang="en-US" sz="1600" smtClean="0"/>
              <a:t>정렬해 놓는다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934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633" y="2409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0633" y="9502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633" y="203432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633" y="23959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0633" y="27571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33" y="311844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633" y="348064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633" y="59464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633" y="16730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0633" y="383019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페이지 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0633" y="417880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633" y="454038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0633" y="13114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6844" y="60509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전자책</a:t>
            </a:r>
            <a:endParaRPr lang="ko-KR" alt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5815384" y="322952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세트 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3392634" y="5383479"/>
            <a:ext cx="122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내 서재</a:t>
            </a:r>
            <a:endParaRPr lang="ko-KR" altLang="en-US" b="1"/>
          </a:p>
        </p:txBody>
      </p:sp>
      <p:sp>
        <p:nvSpPr>
          <p:cNvPr id="39" name="직사각형 38"/>
          <p:cNvSpPr/>
          <p:nvPr/>
        </p:nvSpPr>
        <p:spPr>
          <a:xfrm>
            <a:off x="520633" y="489950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평점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64097" y="3094686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서재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53617" y="455955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53617" y="419797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세트여부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64097" y="3458204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25456" y="5233732"/>
            <a:ext cx="1558398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3071" y="38382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53617" y="490196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구매시간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22278" y="2693931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총 개수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14268" y="571633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514268" y="619893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22840" y="940882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22840" y="575928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2840" y="21457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세트 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0219" y="20682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611596" y="304485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906482" y="23607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PK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609840" y="341060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631218" y="38337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634229" y="45391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90219" y="346706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</a:t>
            </a:r>
            <a:r>
              <a:rPr lang="en-US" altLang="ko-KR" smtClean="0"/>
              <a:t>K</a:t>
            </a:r>
            <a:endParaRPr lang="ko-KR" altLang="en-US"/>
          </a:p>
        </p:txBody>
      </p:sp>
      <p:cxnSp>
        <p:nvCxnSpPr>
          <p:cNvPr id="27" name="꺾인 연결선 26"/>
          <p:cNvCxnSpPr>
            <a:stCxn id="65" idx="3"/>
            <a:endCxn id="58" idx="1"/>
          </p:cNvCxnSpPr>
          <p:nvPr/>
        </p:nvCxnSpPr>
        <p:spPr>
          <a:xfrm flipV="1">
            <a:off x="2526557" y="395365"/>
            <a:ext cx="2796283" cy="3256367"/>
          </a:xfrm>
          <a:prstGeom prst="bentConnector3">
            <a:avLst>
              <a:gd name="adj1" fmla="val 141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" idx="3"/>
            <a:endCxn id="53" idx="1"/>
          </p:cNvCxnSpPr>
          <p:nvPr/>
        </p:nvCxnSpPr>
        <p:spPr>
          <a:xfrm>
            <a:off x="2542587" y="391489"/>
            <a:ext cx="510484" cy="3627583"/>
          </a:xfrm>
          <a:prstGeom prst="bentConnector3">
            <a:avLst>
              <a:gd name="adj1" fmla="val 264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3" idx="3"/>
            <a:endCxn id="60" idx="3"/>
          </p:cNvCxnSpPr>
          <p:nvPr/>
        </p:nvCxnSpPr>
        <p:spPr>
          <a:xfrm flipV="1">
            <a:off x="5070567" y="420743"/>
            <a:ext cx="2288283" cy="4303096"/>
          </a:xfrm>
          <a:prstGeom prst="bentConnector3">
            <a:avLst>
              <a:gd name="adj1" fmla="val 11498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24504" y="560589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 순서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33482" y="61911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쓸모없다 </a:t>
            </a:r>
            <a:endParaRPr lang="ko-KR" altLang="en-US" b="1"/>
          </a:p>
        </p:txBody>
      </p:sp>
      <p:sp>
        <p:nvSpPr>
          <p:cNvPr id="68" name="TextBox 67"/>
          <p:cNvSpPr txBox="1"/>
          <p:nvPr/>
        </p:nvSpPr>
        <p:spPr>
          <a:xfrm>
            <a:off x="9233482" y="57163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쓸모없다 </a:t>
            </a:r>
            <a:endParaRPr lang="ko-KR" altLang="en-US" b="1"/>
          </a:p>
        </p:txBody>
      </p:sp>
      <p:sp>
        <p:nvSpPr>
          <p:cNvPr id="69" name="직사각형 68"/>
          <p:cNvSpPr/>
          <p:nvPr/>
        </p:nvSpPr>
        <p:spPr>
          <a:xfrm>
            <a:off x="5322840" y="1298511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7968" y="1290759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젤 최근꺼 등록한다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20633" y="5255320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판매여부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20611" y="165301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작가 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20611" y="1983995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출판사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33482" y="52475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구지넣을필요</a:t>
            </a:r>
            <a:r>
              <a:rPr lang="ko-KR" altLang="en-US" b="1" smtClean="0"/>
              <a:t>없다 </a:t>
            </a:r>
            <a:endParaRPr lang="ko-KR" altLang="en-US" b="1"/>
          </a:p>
        </p:txBody>
      </p:sp>
      <p:sp>
        <p:nvSpPr>
          <p:cNvPr id="76" name="TextBox 75"/>
          <p:cNvSpPr txBox="1"/>
          <p:nvPr/>
        </p:nvSpPr>
        <p:spPr>
          <a:xfrm>
            <a:off x="4261475" y="6050906"/>
            <a:ext cx="212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세트는 못들고온다</a:t>
            </a:r>
            <a:endParaRPr lang="ko-KR" altLang="en-US" b="1"/>
          </a:p>
        </p:txBody>
      </p:sp>
      <p:sp>
        <p:nvSpPr>
          <p:cNvPr id="77" name="직사각형 76"/>
          <p:cNvSpPr/>
          <p:nvPr/>
        </p:nvSpPr>
        <p:spPr>
          <a:xfrm>
            <a:off x="5327214" y="2349317"/>
            <a:ext cx="1569586" cy="36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장르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1616" y="1178259"/>
            <a:ext cx="3411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smtClean="0"/>
          </a:p>
          <a:p>
            <a:r>
              <a:rPr lang="ko-KR" altLang="en-US" sz="1200" smtClean="0"/>
              <a:t>회원</a:t>
            </a:r>
            <a:r>
              <a:rPr lang="en-US" altLang="ko-KR" sz="1200"/>
              <a:t>1</a:t>
            </a:r>
            <a:r>
              <a:rPr lang="ko-KR" altLang="en-US" sz="1200" smtClean="0"/>
              <a:t>인</a:t>
            </a:r>
            <a:r>
              <a:rPr lang="en-US" altLang="ko-KR" sz="1200" smtClean="0"/>
              <a:t>,</a:t>
            </a:r>
            <a:r>
              <a:rPr lang="ko-KR" altLang="en-US" sz="1200" smtClean="0"/>
              <a:t>세트여부 </a:t>
            </a:r>
            <a:r>
              <a:rPr lang="en-US" altLang="ko-KR" sz="1200" smtClean="0"/>
              <a:t>Y</a:t>
            </a:r>
            <a:r>
              <a:rPr lang="ko-KR" altLang="en-US" sz="1200" smtClean="0"/>
              <a:t>인 세트번호</a:t>
            </a:r>
            <a:r>
              <a:rPr lang="en-US" altLang="ko-KR" sz="1200" smtClean="0"/>
              <a:t>,</a:t>
            </a:r>
            <a:r>
              <a:rPr lang="ko-KR" altLang="en-US" sz="1200" smtClean="0"/>
              <a:t>구매시간 출력 </a:t>
            </a:r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결과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      </a:t>
            </a:r>
            <a:r>
              <a:rPr lang="ko-KR" altLang="en-US" sz="1200" smtClean="0"/>
              <a:t>구매시간 오늘</a:t>
            </a:r>
            <a:endParaRPr lang="en-US" altLang="ko-KR" sz="1200" smtClean="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      </a:t>
            </a:r>
            <a:r>
              <a:rPr lang="ko-KR" altLang="en-US" sz="1200" smtClean="0"/>
              <a:t>구매시간 어제</a:t>
            </a:r>
            <a:endParaRPr lang="en-US" altLang="ko-KR" sz="1200" smtClean="0"/>
          </a:p>
          <a:p>
            <a:r>
              <a:rPr lang="ko-KR" altLang="en-US" sz="1200"/>
              <a:t>세트번호 </a:t>
            </a:r>
            <a:r>
              <a:rPr lang="en-US" altLang="ko-KR" sz="1200" smtClean="0"/>
              <a:t>5      </a:t>
            </a:r>
            <a:r>
              <a:rPr lang="ko-KR" altLang="en-US" sz="1200"/>
              <a:t>구매시간 </a:t>
            </a:r>
            <a:r>
              <a:rPr lang="ko-KR" altLang="en-US" sz="1200" smtClean="0"/>
              <a:t>오늘</a:t>
            </a:r>
            <a:endParaRPr lang="en-US" altLang="ko-KR" sz="1200"/>
          </a:p>
          <a:p>
            <a:r>
              <a:rPr lang="ko-KR" altLang="en-US" sz="1200"/>
              <a:t>세트번호 </a:t>
            </a:r>
            <a:r>
              <a:rPr lang="en-US" altLang="ko-KR" sz="1200" smtClean="0"/>
              <a:t>5      </a:t>
            </a:r>
            <a:r>
              <a:rPr lang="ko-KR" altLang="en-US" sz="1200"/>
              <a:t>구매시간 어제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251279" y="1186715"/>
            <a:ext cx="2357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mtClean="0"/>
          </a:p>
          <a:p>
            <a:r>
              <a:rPr lang="ko-KR" altLang="en-US" sz="1200" smtClean="0"/>
              <a:t>회원</a:t>
            </a:r>
            <a:r>
              <a:rPr lang="en-US" altLang="ko-KR" sz="1200"/>
              <a:t>1</a:t>
            </a:r>
            <a:r>
              <a:rPr lang="ko-KR" altLang="en-US" sz="1200" smtClean="0"/>
              <a:t>인</a:t>
            </a:r>
            <a:r>
              <a:rPr lang="en-US" altLang="ko-KR" sz="1200" smtClean="0"/>
              <a:t>,</a:t>
            </a:r>
            <a:r>
              <a:rPr lang="ko-KR" altLang="en-US" sz="1200" smtClean="0"/>
              <a:t>세트여부 </a:t>
            </a:r>
            <a:r>
              <a:rPr lang="en-US" altLang="ko-KR" sz="1200" smtClean="0"/>
              <a:t>Y</a:t>
            </a:r>
            <a:r>
              <a:rPr lang="ko-KR" altLang="en-US" sz="1200" smtClean="0"/>
              <a:t>인 세트번호 </a:t>
            </a:r>
            <a:endParaRPr lang="en-US" altLang="ko-KR" sz="1200" smtClean="0"/>
          </a:p>
          <a:p>
            <a:r>
              <a:rPr lang="en-US" altLang="ko-KR" sz="1200" smtClean="0"/>
              <a:t>(</a:t>
            </a:r>
            <a:r>
              <a:rPr lang="ko-KR" altLang="en-US" sz="1200" smtClean="0"/>
              <a:t>중복제거</a:t>
            </a:r>
            <a:r>
              <a:rPr lang="en-US" altLang="ko-KR" sz="1200" smtClean="0"/>
              <a:t>)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ko-KR" altLang="en-US" sz="1200" smtClean="0"/>
              <a:t>결과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 </a:t>
            </a:r>
          </a:p>
          <a:p>
            <a:r>
              <a:rPr lang="ko-KR" altLang="en-US" sz="1200" smtClean="0"/>
              <a:t>세트번호 </a:t>
            </a:r>
            <a:r>
              <a:rPr lang="en-US" altLang="ko-KR" sz="1200"/>
              <a:t>5</a:t>
            </a:r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7" name="덧셈 기호 6"/>
          <p:cNvSpPr/>
          <p:nvPr/>
        </p:nvSpPr>
        <p:spPr>
          <a:xfrm>
            <a:off x="2629051" y="1856991"/>
            <a:ext cx="411891" cy="41377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86653" y="1879212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3, </a:t>
            </a:r>
            <a:r>
              <a:rPr lang="ko-KR" altLang="en-US" sz="1200" smtClean="0"/>
              <a:t>구매시간 오늘</a:t>
            </a:r>
            <a:endParaRPr lang="en-US" altLang="ko-KR" sz="1200" smtClean="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5, </a:t>
            </a:r>
            <a:r>
              <a:rPr lang="ko-KR" altLang="en-US" sz="1200" smtClean="0"/>
              <a:t>구매시간 오늘 </a:t>
            </a:r>
            <a:endParaRPr lang="ko-KR" altLang="en-US" sz="1200"/>
          </a:p>
        </p:txBody>
      </p:sp>
      <p:sp>
        <p:nvSpPr>
          <p:cNvPr id="9" name="등호 8"/>
          <p:cNvSpPr/>
          <p:nvPr/>
        </p:nvSpPr>
        <p:spPr>
          <a:xfrm>
            <a:off x="6625448" y="1856991"/>
            <a:ext cx="604904" cy="50152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0156" y="3861501"/>
            <a:ext cx="3406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/>
          </a:p>
          <a:p>
            <a:r>
              <a:rPr lang="ko-KR" altLang="en-US" sz="1200" smtClean="0"/>
              <a:t>회원</a:t>
            </a:r>
            <a:r>
              <a:rPr lang="en-US" altLang="ko-KR" sz="1200"/>
              <a:t>1</a:t>
            </a:r>
            <a:r>
              <a:rPr lang="ko-KR" altLang="en-US" sz="1200" smtClean="0"/>
              <a:t>인 </a:t>
            </a:r>
            <a:r>
              <a:rPr lang="en-US" altLang="ko-KR" sz="1200" smtClean="0"/>
              <a:t>,</a:t>
            </a:r>
            <a:r>
              <a:rPr lang="ko-KR" altLang="en-US" sz="1200" smtClean="0"/>
              <a:t>세트여부 </a:t>
            </a:r>
            <a:r>
              <a:rPr lang="en-US" altLang="ko-KR" sz="1200" smtClean="0"/>
              <a:t>F</a:t>
            </a:r>
            <a:r>
              <a:rPr lang="ko-KR" altLang="en-US" sz="1200" smtClean="0"/>
              <a:t>인 책번호</a:t>
            </a:r>
            <a:r>
              <a:rPr lang="en-US" altLang="ko-KR" sz="1200" smtClean="0"/>
              <a:t>, </a:t>
            </a:r>
            <a:r>
              <a:rPr lang="ko-KR" altLang="en-US" sz="1200" smtClean="0"/>
              <a:t>구매시간</a:t>
            </a:r>
            <a:r>
              <a:rPr lang="en-US" altLang="ko-KR" sz="1200" smtClean="0"/>
              <a:t> </a:t>
            </a:r>
            <a:r>
              <a:rPr lang="ko-KR" altLang="en-US" sz="1200" smtClean="0"/>
              <a:t> 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결과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1,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3</a:t>
            </a:r>
            <a:r>
              <a:rPr lang="ko-KR" altLang="en-US" sz="1200" smtClean="0"/>
              <a:t>일전</a:t>
            </a:r>
            <a:r>
              <a:rPr lang="en-US" altLang="ko-KR" sz="1200" smtClean="0"/>
              <a:t> </a:t>
            </a:r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6,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4</a:t>
            </a:r>
            <a:r>
              <a:rPr lang="ko-KR" altLang="en-US" sz="1200" smtClean="0"/>
              <a:t>일전</a:t>
            </a:r>
            <a:endParaRPr lang="en-US" altLang="ko-KR" sz="120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0056336" y="3105856"/>
            <a:ext cx="2377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/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1,   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3</a:t>
            </a:r>
            <a:r>
              <a:rPr lang="ko-KR" altLang="en-US" sz="1200" smtClean="0"/>
              <a:t>일전</a:t>
            </a:r>
            <a:r>
              <a:rPr lang="en-US" altLang="ko-KR" sz="1200" smtClean="0"/>
              <a:t> </a:t>
            </a:r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6,   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4</a:t>
            </a:r>
            <a:r>
              <a:rPr lang="ko-KR" altLang="en-US" sz="1200" smtClean="0"/>
              <a:t>일전</a:t>
            </a:r>
            <a:endParaRPr lang="en-US" altLang="ko-KR" sz="120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2" name="등호 11"/>
          <p:cNvSpPr/>
          <p:nvPr/>
        </p:nvSpPr>
        <p:spPr>
          <a:xfrm>
            <a:off x="5213937" y="4478228"/>
            <a:ext cx="604904" cy="50152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8247841" y="3054894"/>
            <a:ext cx="592303" cy="6059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39102" y="2889662"/>
            <a:ext cx="215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3, </a:t>
            </a:r>
            <a:r>
              <a:rPr lang="ko-KR" altLang="en-US" sz="1200" smtClean="0"/>
              <a:t>구매시간 오늘</a:t>
            </a:r>
            <a:endParaRPr lang="en-US" altLang="ko-KR" sz="1200" smtClean="0"/>
          </a:p>
          <a:p>
            <a:r>
              <a:rPr lang="ko-KR" altLang="en-US" sz="1200" smtClean="0"/>
              <a:t>세트번호 </a:t>
            </a:r>
            <a:r>
              <a:rPr lang="en-US" altLang="ko-KR" sz="1200" smtClean="0"/>
              <a:t>5, </a:t>
            </a:r>
            <a:r>
              <a:rPr lang="ko-KR" altLang="en-US" sz="1200" smtClean="0"/>
              <a:t>구매시간 오늘 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7375179" y="4230833"/>
            <a:ext cx="233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/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1,   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3</a:t>
            </a:r>
            <a:r>
              <a:rPr lang="ko-KR" altLang="en-US" sz="1200" smtClean="0"/>
              <a:t>일전</a:t>
            </a:r>
            <a:r>
              <a:rPr lang="en-US" altLang="ko-KR" sz="1200" smtClean="0"/>
              <a:t> </a:t>
            </a:r>
          </a:p>
          <a:p>
            <a:r>
              <a:rPr lang="ko-KR" altLang="en-US" sz="1200"/>
              <a:t>책</a:t>
            </a:r>
            <a:r>
              <a:rPr lang="ko-KR" altLang="en-US" sz="1200" smtClean="0"/>
              <a:t>번호 </a:t>
            </a:r>
            <a:r>
              <a:rPr lang="en-US" altLang="ko-KR" sz="1200" smtClean="0"/>
              <a:t>6,    </a:t>
            </a:r>
            <a:r>
              <a:rPr lang="ko-KR" altLang="en-US" sz="1200" smtClean="0"/>
              <a:t>구매시간  </a:t>
            </a:r>
            <a:r>
              <a:rPr lang="en-US" altLang="ko-KR" sz="1200" smtClean="0"/>
              <a:t>4</a:t>
            </a:r>
            <a:r>
              <a:rPr lang="ko-KR" altLang="en-US" sz="1200" smtClean="0"/>
              <a:t>일전</a:t>
            </a:r>
            <a:endParaRPr lang="en-US" altLang="ko-KR" sz="1200"/>
          </a:p>
          <a:p>
            <a:r>
              <a:rPr lang="ko-KR" altLang="en-US" sz="1200" smtClean="0"/>
              <a:t> </a:t>
            </a:r>
            <a:endParaRPr lang="ko-KR" altLang="en-US" sz="1200"/>
          </a:p>
        </p:txBody>
      </p:sp>
      <p:sp>
        <p:nvSpPr>
          <p:cNvPr id="16" name="등호 15"/>
          <p:cNvSpPr/>
          <p:nvPr/>
        </p:nvSpPr>
        <p:spPr>
          <a:xfrm>
            <a:off x="9410357" y="3105856"/>
            <a:ext cx="604904" cy="50152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4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589</Words>
  <Application>Microsoft Office PowerPoint</Application>
  <PresentationFormat>와이드스크린</PresentationFormat>
  <Paragraphs>271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</dc:creator>
  <cp:lastModifiedBy>jiyoung</cp:lastModifiedBy>
  <cp:revision>27</cp:revision>
  <dcterms:created xsi:type="dcterms:W3CDTF">2018-07-04T03:01:05Z</dcterms:created>
  <dcterms:modified xsi:type="dcterms:W3CDTF">2018-07-06T04:43:32Z</dcterms:modified>
</cp:coreProperties>
</file>