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6" r:id="rId3"/>
    <p:sldId id="258" r:id="rId4"/>
    <p:sldId id="262" r:id="rId5"/>
    <p:sldId id="263" r:id="rId6"/>
    <p:sldId id="264" r:id="rId7"/>
    <p:sldId id="265" r:id="rId8"/>
    <p:sldId id="260" r:id="rId9"/>
    <p:sldId id="267" r:id="rId10"/>
    <p:sldId id="268" r:id="rId11"/>
    <p:sldId id="269" r:id="rId12"/>
  </p:sldIdLst>
  <p:sldSz cx="12192000" cy="6858000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8C9C7F66-118F-436F-9B7B-EFC09990FBB8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B3B81BD0-2C2E-43D4-AFBE-A2429E01C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1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81BD0-2C2E-43D4-AFBE-A2429E01C4B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25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81BD0-2C2E-43D4-AFBE-A2429E01C4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2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29ED-C3E4-4A83-9A98-C365C1364B63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75F-9DFB-4F81-9AED-D4DFEE67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7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29ED-C3E4-4A83-9A98-C365C1364B63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75F-9DFB-4F81-9AED-D4DFEE67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1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29ED-C3E4-4A83-9A98-C365C1364B63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75F-9DFB-4F81-9AED-D4DFEE67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1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29ED-C3E4-4A83-9A98-C365C1364B63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75F-9DFB-4F81-9AED-D4DFEE67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29ED-C3E4-4A83-9A98-C365C1364B63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75F-9DFB-4F81-9AED-D4DFEE67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9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29ED-C3E4-4A83-9A98-C365C1364B63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75F-9DFB-4F81-9AED-D4DFEE67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5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29ED-C3E4-4A83-9A98-C365C1364B63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75F-9DFB-4F81-9AED-D4DFEE67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29ED-C3E4-4A83-9A98-C365C1364B63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75F-9DFB-4F81-9AED-D4DFEE67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53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29ED-C3E4-4A83-9A98-C365C1364B63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75F-9DFB-4F81-9AED-D4DFEE67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72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29ED-C3E4-4A83-9A98-C365C1364B63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75F-9DFB-4F81-9AED-D4DFEE67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66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29ED-C3E4-4A83-9A98-C365C1364B63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75F-9DFB-4F81-9AED-D4DFEE67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4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29ED-C3E4-4A83-9A98-C365C1364B63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2975F-9DFB-4F81-9AED-D4DFEE67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0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image" Target="../media/image3.png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image" Target="../media/image2.png"/><Relationship Id="rId2" Type="http://schemas.openxmlformats.org/officeDocument/2006/relationships/tags" Target="../tags/tag197.xml"/><Relationship Id="rId16" Type="http://schemas.openxmlformats.org/officeDocument/2006/relationships/image" Target="../media/image7.png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00.xml"/><Relationship Id="rId15" Type="http://schemas.openxmlformats.org/officeDocument/2006/relationships/image" Target="../media/image6.png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Relationship Id="rId1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13" Type="http://schemas.openxmlformats.org/officeDocument/2006/relationships/tags" Target="../tags/tag218.xml"/><Relationship Id="rId18" Type="http://schemas.openxmlformats.org/officeDocument/2006/relationships/tags" Target="../tags/tag223.xml"/><Relationship Id="rId3" Type="http://schemas.openxmlformats.org/officeDocument/2006/relationships/tags" Target="../tags/tag208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212.xml"/><Relationship Id="rId12" Type="http://schemas.openxmlformats.org/officeDocument/2006/relationships/tags" Target="../tags/tag217.xml"/><Relationship Id="rId17" Type="http://schemas.openxmlformats.org/officeDocument/2006/relationships/tags" Target="../tags/tag222.xml"/><Relationship Id="rId2" Type="http://schemas.openxmlformats.org/officeDocument/2006/relationships/tags" Target="../tags/tag207.xml"/><Relationship Id="rId16" Type="http://schemas.openxmlformats.org/officeDocument/2006/relationships/tags" Target="../tags/tag221.xml"/><Relationship Id="rId20" Type="http://schemas.openxmlformats.org/officeDocument/2006/relationships/tags" Target="../tags/tag225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tags" Target="../tags/tag216.xml"/><Relationship Id="rId24" Type="http://schemas.openxmlformats.org/officeDocument/2006/relationships/image" Target="../media/image8.png"/><Relationship Id="rId5" Type="http://schemas.openxmlformats.org/officeDocument/2006/relationships/tags" Target="../tags/tag210.xml"/><Relationship Id="rId15" Type="http://schemas.openxmlformats.org/officeDocument/2006/relationships/tags" Target="../tags/tag220.xml"/><Relationship Id="rId23" Type="http://schemas.openxmlformats.org/officeDocument/2006/relationships/image" Target="../media/image3.png"/><Relationship Id="rId10" Type="http://schemas.openxmlformats.org/officeDocument/2006/relationships/tags" Target="../tags/tag215.xml"/><Relationship Id="rId19" Type="http://schemas.openxmlformats.org/officeDocument/2006/relationships/tags" Target="../tags/tag224.xml"/><Relationship Id="rId4" Type="http://schemas.openxmlformats.org/officeDocument/2006/relationships/tags" Target="../tags/tag209.xml"/><Relationship Id="rId9" Type="http://schemas.openxmlformats.org/officeDocument/2006/relationships/tags" Target="../tags/tag214.xml"/><Relationship Id="rId14" Type="http://schemas.openxmlformats.org/officeDocument/2006/relationships/tags" Target="../tags/tag219.xml"/><Relationship Id="rId2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image" Target="../media/image2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image" Target="../media/image1.png"/><Relationship Id="rId2" Type="http://schemas.openxmlformats.org/officeDocument/2006/relationships/tags" Target="../tags/tag16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image" Target="../media/image1.png"/><Relationship Id="rId2" Type="http://schemas.openxmlformats.org/officeDocument/2006/relationships/tags" Target="../tags/tag30.xml"/><Relationship Id="rId16" Type="http://schemas.openxmlformats.org/officeDocument/2006/relationships/image" Target="../media/image2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tags" Target="../tags/tag59.xml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20" Type="http://schemas.openxmlformats.org/officeDocument/2006/relationships/image" Target="../media/image1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10" Type="http://schemas.openxmlformats.org/officeDocument/2006/relationships/tags" Target="../tags/tag52.xml"/><Relationship Id="rId19" Type="http://schemas.openxmlformats.org/officeDocument/2006/relationships/image" Target="../media/image2.png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26" Type="http://schemas.openxmlformats.org/officeDocument/2006/relationships/tags" Target="../tags/tag85.xml"/><Relationship Id="rId3" Type="http://schemas.openxmlformats.org/officeDocument/2006/relationships/tags" Target="../tags/tag62.xml"/><Relationship Id="rId21" Type="http://schemas.openxmlformats.org/officeDocument/2006/relationships/tags" Target="../tags/tag80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5" Type="http://schemas.openxmlformats.org/officeDocument/2006/relationships/tags" Target="../tags/tag84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29" Type="http://schemas.openxmlformats.org/officeDocument/2006/relationships/slideLayout" Target="../slideLayouts/slideLayout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tags" Target="../tags/tag83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tags" Target="../tags/tag82.xml"/><Relationship Id="rId28" Type="http://schemas.openxmlformats.org/officeDocument/2006/relationships/tags" Target="../tags/tag87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31" Type="http://schemas.openxmlformats.org/officeDocument/2006/relationships/image" Target="../media/image1.png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tags" Target="../tags/tag81.xml"/><Relationship Id="rId27" Type="http://schemas.openxmlformats.org/officeDocument/2006/relationships/tags" Target="../tags/tag86.xml"/><Relationship Id="rId30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tags" Target="../tags/tag113.xml"/><Relationship Id="rId39" Type="http://schemas.openxmlformats.org/officeDocument/2006/relationships/tags" Target="../tags/tag126.xml"/><Relationship Id="rId3" Type="http://schemas.openxmlformats.org/officeDocument/2006/relationships/tags" Target="../tags/tag90.xml"/><Relationship Id="rId21" Type="http://schemas.openxmlformats.org/officeDocument/2006/relationships/tags" Target="../tags/tag108.xml"/><Relationship Id="rId34" Type="http://schemas.openxmlformats.org/officeDocument/2006/relationships/tags" Target="../tags/tag121.xml"/><Relationship Id="rId42" Type="http://schemas.openxmlformats.org/officeDocument/2006/relationships/tags" Target="../tags/tag129.xml"/><Relationship Id="rId47" Type="http://schemas.openxmlformats.org/officeDocument/2006/relationships/tags" Target="../tags/tag134.xml"/><Relationship Id="rId50" Type="http://schemas.openxmlformats.org/officeDocument/2006/relationships/tags" Target="../tags/tag137.xml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33" Type="http://schemas.openxmlformats.org/officeDocument/2006/relationships/tags" Target="../tags/tag120.xml"/><Relationship Id="rId38" Type="http://schemas.openxmlformats.org/officeDocument/2006/relationships/tags" Target="../tags/tag125.xml"/><Relationship Id="rId46" Type="http://schemas.openxmlformats.org/officeDocument/2006/relationships/tags" Target="../tags/tag133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0" Type="http://schemas.openxmlformats.org/officeDocument/2006/relationships/tags" Target="../tags/tag107.xml"/><Relationship Id="rId29" Type="http://schemas.openxmlformats.org/officeDocument/2006/relationships/tags" Target="../tags/tag116.xml"/><Relationship Id="rId41" Type="http://schemas.openxmlformats.org/officeDocument/2006/relationships/tags" Target="../tags/tag128.xml"/><Relationship Id="rId54" Type="http://schemas.openxmlformats.org/officeDocument/2006/relationships/image" Target="../media/image1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32" Type="http://schemas.openxmlformats.org/officeDocument/2006/relationships/tags" Target="../tags/tag119.xml"/><Relationship Id="rId37" Type="http://schemas.openxmlformats.org/officeDocument/2006/relationships/tags" Target="../tags/tag124.xml"/><Relationship Id="rId40" Type="http://schemas.openxmlformats.org/officeDocument/2006/relationships/tags" Target="../tags/tag127.xml"/><Relationship Id="rId45" Type="http://schemas.openxmlformats.org/officeDocument/2006/relationships/tags" Target="../tags/tag132.xml"/><Relationship Id="rId53" Type="http://schemas.openxmlformats.org/officeDocument/2006/relationships/image" Target="../media/image2.png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tags" Target="../tags/tag115.xml"/><Relationship Id="rId36" Type="http://schemas.openxmlformats.org/officeDocument/2006/relationships/tags" Target="../tags/tag123.xml"/><Relationship Id="rId49" Type="http://schemas.openxmlformats.org/officeDocument/2006/relationships/tags" Target="../tags/tag136.xml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31" Type="http://schemas.openxmlformats.org/officeDocument/2006/relationships/tags" Target="../tags/tag118.xml"/><Relationship Id="rId44" Type="http://schemas.openxmlformats.org/officeDocument/2006/relationships/tags" Target="../tags/tag131.xml"/><Relationship Id="rId52" Type="http://schemas.openxmlformats.org/officeDocument/2006/relationships/slideLayout" Target="../slideLayouts/slideLayout1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tags" Target="../tags/tag114.xml"/><Relationship Id="rId30" Type="http://schemas.openxmlformats.org/officeDocument/2006/relationships/tags" Target="../tags/tag117.xml"/><Relationship Id="rId35" Type="http://schemas.openxmlformats.org/officeDocument/2006/relationships/tags" Target="../tags/tag122.xml"/><Relationship Id="rId43" Type="http://schemas.openxmlformats.org/officeDocument/2006/relationships/tags" Target="../tags/tag130.xml"/><Relationship Id="rId48" Type="http://schemas.openxmlformats.org/officeDocument/2006/relationships/tags" Target="../tags/tag135.xml"/><Relationship Id="rId8" Type="http://schemas.openxmlformats.org/officeDocument/2006/relationships/tags" Target="../tags/tag95.xml"/><Relationship Id="rId51" Type="http://schemas.openxmlformats.org/officeDocument/2006/relationships/tags" Target="../tags/tag13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image" Target="../media/image1.png"/><Relationship Id="rId2" Type="http://schemas.openxmlformats.org/officeDocument/2006/relationships/tags" Target="../tags/tag140.xml"/><Relationship Id="rId16" Type="http://schemas.openxmlformats.org/officeDocument/2006/relationships/image" Target="../media/image2.png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48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13" Type="http://schemas.openxmlformats.org/officeDocument/2006/relationships/tags" Target="../tags/tag165.xml"/><Relationship Id="rId18" Type="http://schemas.openxmlformats.org/officeDocument/2006/relationships/tags" Target="../tags/tag170.xml"/><Relationship Id="rId3" Type="http://schemas.openxmlformats.org/officeDocument/2006/relationships/tags" Target="../tags/tag155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159.xml"/><Relationship Id="rId12" Type="http://schemas.openxmlformats.org/officeDocument/2006/relationships/tags" Target="../tags/tag164.xml"/><Relationship Id="rId17" Type="http://schemas.openxmlformats.org/officeDocument/2006/relationships/tags" Target="../tags/tag169.xml"/><Relationship Id="rId2" Type="http://schemas.openxmlformats.org/officeDocument/2006/relationships/tags" Target="../tags/tag154.xml"/><Relationship Id="rId16" Type="http://schemas.openxmlformats.org/officeDocument/2006/relationships/tags" Target="../tags/tag168.xml"/><Relationship Id="rId20" Type="http://schemas.openxmlformats.org/officeDocument/2006/relationships/tags" Target="../tags/tag172.xml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11" Type="http://schemas.openxmlformats.org/officeDocument/2006/relationships/tags" Target="../tags/tag163.xml"/><Relationship Id="rId24" Type="http://schemas.openxmlformats.org/officeDocument/2006/relationships/image" Target="../media/image4.png"/><Relationship Id="rId5" Type="http://schemas.openxmlformats.org/officeDocument/2006/relationships/tags" Target="../tags/tag157.xml"/><Relationship Id="rId15" Type="http://schemas.openxmlformats.org/officeDocument/2006/relationships/tags" Target="../tags/tag167.xml"/><Relationship Id="rId23" Type="http://schemas.openxmlformats.org/officeDocument/2006/relationships/image" Target="../media/image3.png"/><Relationship Id="rId10" Type="http://schemas.openxmlformats.org/officeDocument/2006/relationships/tags" Target="../tags/tag162.xml"/><Relationship Id="rId19" Type="http://schemas.openxmlformats.org/officeDocument/2006/relationships/tags" Target="../tags/tag171.xml"/><Relationship Id="rId4" Type="http://schemas.openxmlformats.org/officeDocument/2006/relationships/tags" Target="../tags/tag156.xml"/><Relationship Id="rId9" Type="http://schemas.openxmlformats.org/officeDocument/2006/relationships/tags" Target="../tags/tag161.xml"/><Relationship Id="rId14" Type="http://schemas.openxmlformats.org/officeDocument/2006/relationships/tags" Target="../tags/tag166.xml"/><Relationship Id="rId2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tags" Target="../tags/tag185.xml"/><Relationship Id="rId18" Type="http://schemas.openxmlformats.org/officeDocument/2006/relationships/tags" Target="../tags/tag190.xml"/><Relationship Id="rId26" Type="http://schemas.openxmlformats.org/officeDocument/2006/relationships/image" Target="../media/image3.png"/><Relationship Id="rId3" Type="http://schemas.openxmlformats.org/officeDocument/2006/relationships/tags" Target="../tags/tag175.xml"/><Relationship Id="rId21" Type="http://schemas.openxmlformats.org/officeDocument/2006/relationships/tags" Target="../tags/tag193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17" Type="http://schemas.openxmlformats.org/officeDocument/2006/relationships/tags" Target="../tags/tag189.xml"/><Relationship Id="rId25" Type="http://schemas.openxmlformats.org/officeDocument/2006/relationships/image" Target="../media/image2.png"/><Relationship Id="rId2" Type="http://schemas.openxmlformats.org/officeDocument/2006/relationships/tags" Target="../tags/tag174.xml"/><Relationship Id="rId16" Type="http://schemas.openxmlformats.org/officeDocument/2006/relationships/tags" Target="../tags/tag188.xml"/><Relationship Id="rId20" Type="http://schemas.openxmlformats.org/officeDocument/2006/relationships/tags" Target="../tags/tag192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177.xml"/><Relationship Id="rId15" Type="http://schemas.openxmlformats.org/officeDocument/2006/relationships/tags" Target="../tags/tag187.xml"/><Relationship Id="rId23" Type="http://schemas.openxmlformats.org/officeDocument/2006/relationships/tags" Target="../tags/tag195.xml"/><Relationship Id="rId10" Type="http://schemas.openxmlformats.org/officeDocument/2006/relationships/tags" Target="../tags/tag182.xml"/><Relationship Id="rId19" Type="http://schemas.openxmlformats.org/officeDocument/2006/relationships/tags" Target="../tags/tag191.xml"/><Relationship Id="rId4" Type="http://schemas.openxmlformats.org/officeDocument/2006/relationships/tags" Target="../tags/tag176.xml"/><Relationship Id="rId9" Type="http://schemas.openxmlformats.org/officeDocument/2006/relationships/tags" Target="../tags/tag181.xml"/><Relationship Id="rId14" Type="http://schemas.openxmlformats.org/officeDocument/2006/relationships/tags" Target="../tags/tag186.xml"/><Relationship Id="rId22" Type="http://schemas.openxmlformats.org/officeDocument/2006/relationships/tags" Target="../tags/tag194.xml"/><Relationship Id="rId2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/>
          <p:cNvSpPr/>
          <p:nvPr/>
        </p:nvSpPr>
        <p:spPr>
          <a:xfrm>
            <a:off x="172528" y="139700"/>
            <a:ext cx="8780972" cy="6601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2178" y="1296433"/>
            <a:ext cx="8481622" cy="523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44001" y="382032"/>
            <a:ext cx="2915728" cy="6359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1" y="127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Description</a:t>
            </a:r>
          </a:p>
        </p:txBody>
      </p:sp>
      <p:grpSp>
        <p:nvGrpSpPr>
          <p:cNvPr id="44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/>
          <p:cNvGrpSpPr/>
          <p:nvPr>
            <p:custDataLst>
              <p:tags r:id="rId1"/>
            </p:custDataLst>
          </p:nvPr>
        </p:nvGrpSpPr>
        <p:grpSpPr>
          <a:xfrm>
            <a:off x="3021627" y="840592"/>
            <a:ext cx="5792173" cy="355526"/>
            <a:chOff x="2946303" y="1762572"/>
            <a:chExt cx="1051572" cy="297738"/>
          </a:xfrm>
          <a:solidFill>
            <a:srgbClr val="FFFFFF"/>
          </a:solidFill>
        </p:grpSpPr>
        <p:sp>
          <p:nvSpPr>
            <p:cNvPr id="46" name="Segment"/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전자책 등록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세트등록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617076" y="6016544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37148"/>
              </p:ext>
            </p:extLst>
          </p:nvPr>
        </p:nvGraphicFramePr>
        <p:xfrm>
          <a:off x="3021626" y="1536699"/>
          <a:ext cx="5578251" cy="4379528"/>
        </p:xfrm>
        <a:graphic>
          <a:graphicData uri="http://schemas.openxmlformats.org/drawingml/2006/table">
            <a:tbl>
              <a:tblPr firstRow="1" bandRow="1"/>
              <a:tblGrid>
                <a:gridCol w="794285"/>
                <a:gridCol w="1594655"/>
                <a:gridCol w="488142"/>
                <a:gridCol w="1106514"/>
                <a:gridCol w="276765"/>
                <a:gridCol w="1317890"/>
              </a:tblGrid>
              <a:tr h="79863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01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2482">
                <a:tc>
                  <a:txBody>
                    <a:bodyPr/>
                    <a:lstStyle/>
                    <a:p>
                      <a:pPr algn="l"/>
                      <a:endParaRPr lang="en-US" altLang="ko-KR" sz="900" b="1" noProof="1" smtClean="0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5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 Box"/>
          <p:cNvSpPr/>
          <p:nvPr/>
        </p:nvSpPr>
        <p:spPr>
          <a:xfrm>
            <a:off x="4275738" y="174586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 Box"/>
          <p:cNvSpPr/>
          <p:nvPr/>
        </p:nvSpPr>
        <p:spPr>
          <a:xfrm>
            <a:off x="4275738" y="209047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 Box"/>
          <p:cNvSpPr/>
          <p:nvPr/>
        </p:nvSpPr>
        <p:spPr>
          <a:xfrm>
            <a:off x="4275736" y="2879679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 Box"/>
          <p:cNvSpPr/>
          <p:nvPr/>
        </p:nvSpPr>
        <p:spPr>
          <a:xfrm>
            <a:off x="4275735" y="3766480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4388417" y="3345888"/>
            <a:ext cx="595883" cy="243534"/>
            <a:chOff x="593891" y="1585163"/>
            <a:chExt cx="511915" cy="212366"/>
          </a:xfrm>
        </p:grpSpPr>
        <p:sp>
          <p:nvSpPr>
            <p:cNvPr id="70" name="Circle"/>
            <p:cNvSpPr/>
            <p:nvPr>
              <p:custDataLst>
                <p:tags r:id="rId12"/>
              </p:custDataLst>
            </p:nvPr>
          </p:nvSpPr>
          <p:spPr>
            <a:xfrm>
              <a:off x="593891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Check"/>
            <p:cNvSpPr/>
            <p:nvPr>
              <p:custDataLst>
                <p:tags r:id="rId13"/>
              </p:custDataLst>
            </p:nvPr>
          </p:nvSpPr>
          <p:spPr>
            <a:xfrm>
              <a:off x="631197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727241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신작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24669" y="3721023"/>
            <a:ext cx="400050" cy="363875"/>
          </a:xfrm>
          <a:prstGeom prst="rect">
            <a:avLst/>
          </a:prstGeom>
        </p:spPr>
      </p:pic>
      <p:sp>
        <p:nvSpPr>
          <p:cNvPr id="84" name="Text Box"/>
          <p:cNvSpPr/>
          <p:nvPr/>
        </p:nvSpPr>
        <p:spPr>
          <a:xfrm>
            <a:off x="4275737" y="2485075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07779" y="169713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제목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095079" y="2063493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이미지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107779" y="2446952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작가 명</a:t>
            </a:r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115151" y="2836701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출판사</a:t>
            </a:r>
            <a:endParaRPr lang="ko-KR" altLang="en-US"/>
          </a:p>
        </p:txBody>
      </p:sp>
      <p:grpSp>
        <p:nvGrpSpPr>
          <p:cNvPr id="91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084058" y="3367097"/>
            <a:ext cx="521533" cy="212366"/>
            <a:chOff x="593892" y="1585163"/>
            <a:chExt cx="521533" cy="212366"/>
          </a:xfrm>
        </p:grpSpPr>
        <p:sp>
          <p:nvSpPr>
            <p:cNvPr id="92" name="Circle"/>
            <p:cNvSpPr/>
            <p:nvPr>
              <p:custDataLst>
                <p:tags r:id="rId9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Check" hidden="1"/>
            <p:cNvSpPr/>
            <p:nvPr>
              <p:custDataLst>
                <p:tags r:id="rId10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727242" y="1585163"/>
              <a:ext cx="38818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5764341" y="3367097"/>
            <a:ext cx="742748" cy="212366"/>
            <a:chOff x="593892" y="1585163"/>
            <a:chExt cx="742748" cy="212366"/>
          </a:xfrm>
        </p:grpSpPr>
        <p:sp>
          <p:nvSpPr>
            <p:cNvPr id="96" name="Circle"/>
            <p:cNvSpPr/>
            <p:nvPr>
              <p:custDataLst>
                <p:tags r:id="rId6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Check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8"/>
              </p:custDataLst>
            </p:nvPr>
          </p:nvSpPr>
          <p:spPr>
            <a:xfrm>
              <a:off x="727242" y="1585163"/>
              <a:ext cx="60939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세트상품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13637" y="3708323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등록날짜</a:t>
            </a:r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115151" y="4168253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페이지 수</a:t>
            </a:r>
            <a:endParaRPr lang="ko-KR" altLang="en-US"/>
          </a:p>
        </p:txBody>
      </p:sp>
      <p:sp>
        <p:nvSpPr>
          <p:cNvPr id="101" name="Text Box"/>
          <p:cNvSpPr/>
          <p:nvPr/>
        </p:nvSpPr>
        <p:spPr>
          <a:xfrm>
            <a:off x="4275735" y="4188894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115151" y="459148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책 코드</a:t>
            </a:r>
            <a:endParaRPr lang="ko-KR" altLang="en-US"/>
          </a:p>
        </p:txBody>
      </p:sp>
      <p:sp>
        <p:nvSpPr>
          <p:cNvPr id="103" name="Text Box"/>
          <p:cNvSpPr/>
          <p:nvPr/>
        </p:nvSpPr>
        <p:spPr>
          <a:xfrm>
            <a:off x="4280433" y="4633839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2178" y="840592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dirty="0" smtClean="0"/>
              <a:t>작가 책 등록</a:t>
            </a:r>
            <a:endParaRPr lang="ko-KR" alt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115151" y="54595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가격</a:t>
            </a:r>
            <a:endParaRPr lang="ko-KR" altLang="en-US" dirty="0"/>
          </a:p>
        </p:txBody>
      </p:sp>
      <p:sp>
        <p:nvSpPr>
          <p:cNvPr id="109" name="Text Box"/>
          <p:cNvSpPr/>
          <p:nvPr/>
        </p:nvSpPr>
        <p:spPr>
          <a:xfrm>
            <a:off x="4275734" y="5497406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23777" y="546818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9164817" y="484514"/>
            <a:ext cx="2813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작가 전자 책 등록 페이지 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단권등록 탭</a:t>
            </a:r>
            <a:endParaRPr lang="ko-KR" altLang="en-US" sz="16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2178" y="226715"/>
            <a:ext cx="1108075" cy="539845"/>
          </a:xfrm>
          <a:prstGeom prst="rect">
            <a:avLst/>
          </a:prstGeom>
        </p:spPr>
      </p:pic>
      <p:sp>
        <p:nvSpPr>
          <p:cNvPr id="114" name="직사각형 113"/>
          <p:cNvSpPr/>
          <p:nvPr/>
        </p:nvSpPr>
        <p:spPr>
          <a:xfrm>
            <a:off x="534473" y="1918615"/>
            <a:ext cx="2296652" cy="3997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501165" y="1479748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작품간단소개</a:t>
            </a:r>
            <a:endParaRPr lang="en-US" altLang="ko-KR" sz="1600" dirty="0" smtClean="0"/>
          </a:p>
        </p:txBody>
      </p:sp>
      <p:sp>
        <p:nvSpPr>
          <p:cNvPr id="120" name="TextBox 119"/>
          <p:cNvSpPr txBox="1"/>
          <p:nvPr/>
        </p:nvSpPr>
        <p:spPr>
          <a:xfrm>
            <a:off x="3121232" y="501326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장르</a:t>
            </a:r>
            <a:endParaRPr lang="ko-KR" altLang="en-US"/>
          </a:p>
        </p:txBody>
      </p:sp>
      <p:sp>
        <p:nvSpPr>
          <p:cNvPr id="121" name="Text Box"/>
          <p:cNvSpPr/>
          <p:nvPr/>
        </p:nvSpPr>
        <p:spPr>
          <a:xfrm>
            <a:off x="4281816" y="5046608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 Box"/>
          <p:cNvSpPr/>
          <p:nvPr/>
        </p:nvSpPr>
        <p:spPr>
          <a:xfrm>
            <a:off x="6466557" y="3347110"/>
            <a:ext cx="67086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</a:t>
            </a:r>
            <a:endParaRPr lang="en-US" sz="900" dirty="0" smtClean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 Box"/>
          <p:cNvSpPr/>
          <p:nvPr/>
        </p:nvSpPr>
        <p:spPr>
          <a:xfrm>
            <a:off x="6858753" y="2103476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등록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 Box"/>
          <p:cNvSpPr/>
          <p:nvPr/>
        </p:nvSpPr>
        <p:spPr>
          <a:xfrm>
            <a:off x="7773466" y="2104778"/>
            <a:ext cx="4390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 Box"/>
          <p:cNvSpPr/>
          <p:nvPr/>
        </p:nvSpPr>
        <p:spPr>
          <a:xfrm>
            <a:off x="7185770" y="3371908"/>
            <a:ext cx="204805" cy="16466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286615" y="1321761"/>
            <a:ext cx="8481622" cy="523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44001" y="382032"/>
            <a:ext cx="2915728" cy="6359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1" y="127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Description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2178" y="226715"/>
            <a:ext cx="1108075" cy="539845"/>
          </a:xfrm>
          <a:prstGeom prst="rect">
            <a:avLst/>
          </a:prstGeom>
        </p:spPr>
      </p:pic>
      <p:grpSp>
        <p:nvGrpSpPr>
          <p:cNvPr id="12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/>
          <p:cNvGrpSpPr/>
          <p:nvPr>
            <p:custDataLst>
              <p:tags r:id="rId1"/>
            </p:custDataLst>
          </p:nvPr>
        </p:nvGrpSpPr>
        <p:grpSpPr>
          <a:xfrm>
            <a:off x="2565400" y="873479"/>
            <a:ext cx="6221127" cy="274889"/>
            <a:chOff x="2946303" y="1762566"/>
            <a:chExt cx="1577358" cy="297744"/>
          </a:xfrm>
          <a:solidFill>
            <a:srgbClr val="FFFFFF"/>
          </a:solidFill>
        </p:grpSpPr>
        <p:sp>
          <p:nvSpPr>
            <p:cNvPr id="13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 정보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Segment"/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 서재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구매내역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Placeholder"/>
          <p:cNvGrpSpPr>
            <a:grpSpLocks noChangeAspect="1"/>
          </p:cNvGrpSpPr>
          <p:nvPr/>
        </p:nvGrpSpPr>
        <p:grpSpPr>
          <a:xfrm>
            <a:off x="466553" y="1923601"/>
            <a:ext cx="1401610" cy="1785958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7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" name="Text Area"/>
          <p:cNvSpPr/>
          <p:nvPr/>
        </p:nvSpPr>
        <p:spPr>
          <a:xfrm>
            <a:off x="2096287" y="2510413"/>
            <a:ext cx="5084802" cy="92773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/>
              <a:t>“권리 위에 잠자는 시민이 되지 말라고요</a:t>
            </a:r>
            <a:r>
              <a:rPr lang="en-US" altLang="ko-KR" sz="900" b="1"/>
              <a:t>!”</a:t>
            </a:r>
            <a:br>
              <a:rPr lang="en-US" altLang="ko-KR" sz="900" b="1"/>
            </a:br>
            <a:r>
              <a:rPr lang="ko-KR" altLang="en-US" sz="900" b="1"/>
              <a:t>정의의 법정을 꿈꾸는 당돌한 초임 판사 박차오름</a:t>
            </a:r>
            <a:br>
              <a:rPr lang="ko-KR" altLang="en-US" sz="900" b="1"/>
            </a:br>
            <a:r>
              <a:rPr lang="ko-KR" altLang="en-US" sz="900" b="1"/>
              <a:t>그녀로 인해 서울중앙지법 </a:t>
            </a:r>
            <a:r>
              <a:rPr lang="en-US" altLang="ko-KR" sz="900" b="1"/>
              <a:t>44</a:t>
            </a:r>
            <a:r>
              <a:rPr lang="ko-KR" altLang="en-US" sz="900" b="1"/>
              <a:t>부는 오늘도 바람 잘 날 없다</a:t>
            </a:r>
            <a:r>
              <a:rPr lang="en-US" altLang="ko-KR" sz="900" b="1"/>
              <a:t>!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70154" y="1477366"/>
            <a:ext cx="54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뷰어</a:t>
            </a:r>
            <a:endParaRPr lang="ko-KR" altLang="en-US" sz="14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405618" y="1450848"/>
            <a:ext cx="8344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87906" y="1464600"/>
            <a:ext cx="546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설명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58635" y="1477366"/>
            <a:ext cx="76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표지</a:t>
            </a:r>
            <a:endParaRPr lang="ko-KR" altLang="en-US" sz="14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423906" y="1786128"/>
            <a:ext cx="8344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10942" y="2098824"/>
            <a:ext cx="2365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[</a:t>
            </a:r>
            <a:r>
              <a:rPr lang="ko-KR" altLang="en-US" sz="1400" b="1" smtClean="0"/>
              <a:t>민음사</a:t>
            </a:r>
            <a:r>
              <a:rPr lang="en-US" altLang="ko-KR" sz="1400" b="1" smtClean="0"/>
              <a:t>] </a:t>
            </a:r>
            <a:r>
              <a:rPr lang="ko-KR" altLang="en-US" sz="1400" b="1" smtClean="0"/>
              <a:t>삼국지 전집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797762" y="2153374"/>
            <a:ext cx="1542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나관중 저</a:t>
            </a:r>
            <a:r>
              <a:rPr lang="en-US" altLang="ko-KR" sz="1100" smtClean="0"/>
              <a:t>/</a:t>
            </a:r>
            <a:r>
              <a:rPr lang="ko-KR" altLang="en-US" sz="1100" smtClean="0"/>
              <a:t>이문열 역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2122625" y="2578429"/>
            <a:ext cx="5058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[</a:t>
            </a:r>
            <a:r>
              <a:rPr lang="ko-KR" altLang="en-US" sz="1400" b="1"/>
              <a:t>세트</a:t>
            </a:r>
            <a:r>
              <a:rPr lang="en-US" altLang="ko-KR" sz="1400" b="1"/>
              <a:t>] </a:t>
            </a:r>
            <a:r>
              <a:rPr lang="ko-KR" altLang="en-US" sz="1400" b="1"/>
              <a:t>이문열 </a:t>
            </a:r>
            <a:r>
              <a:rPr lang="ko-KR" altLang="en-US" sz="1400" b="1" smtClean="0"/>
              <a:t>삼국지</a:t>
            </a:r>
            <a:r>
              <a:rPr lang="en-US" altLang="ko-KR" sz="1400" b="1" smtClean="0"/>
              <a:t>(</a:t>
            </a:r>
            <a:r>
              <a:rPr lang="en-US" altLang="ko-KR" sz="1400" b="1"/>
              <a:t>1~10</a:t>
            </a:r>
            <a:r>
              <a:rPr lang="ko-KR" altLang="en-US" sz="1400" b="1"/>
              <a:t>권</a:t>
            </a:r>
            <a:r>
              <a:rPr lang="en-US" altLang="ko-KR" sz="1400" b="1" smtClean="0"/>
              <a:t>)</a:t>
            </a:r>
          </a:p>
          <a:p>
            <a:r>
              <a:rPr lang="ko-KR" altLang="en-US" sz="1400" smtClean="0"/>
              <a:t>중후하고 </a:t>
            </a:r>
            <a:r>
              <a:rPr lang="ko-KR" altLang="en-US" sz="1400"/>
              <a:t>아름다운 </a:t>
            </a:r>
            <a:r>
              <a:rPr lang="ko-KR" altLang="en-US" sz="1400" smtClean="0"/>
              <a:t>문장으로 </a:t>
            </a:r>
            <a:r>
              <a:rPr lang="ko-KR" altLang="en-US" sz="1400"/>
              <a:t>되살려 낸 최고의</a:t>
            </a:r>
            <a:endParaRPr lang="en-US" altLang="ko-KR" sz="1400"/>
          </a:p>
          <a:p>
            <a:r>
              <a:rPr lang="ko-KR" altLang="en-US" sz="1400"/>
              <a:t> </a:t>
            </a:r>
            <a:r>
              <a:rPr lang="en-US" altLang="ko-KR" sz="1400"/>
              <a:t>『</a:t>
            </a:r>
            <a:r>
              <a:rPr lang="ko-KR" altLang="en-US" sz="1400"/>
              <a:t>삼국지</a:t>
            </a:r>
            <a:r>
              <a:rPr lang="en-US" altLang="ko-KR" sz="1400"/>
              <a:t>』CEO</a:t>
            </a:r>
            <a:r>
              <a:rPr lang="ko-KR" altLang="en-US" sz="1400"/>
              <a:t>들이 </a:t>
            </a:r>
            <a:r>
              <a:rPr lang="ko-KR" altLang="en-US" sz="1400" smtClean="0"/>
              <a:t>뽑은</a:t>
            </a:r>
            <a:r>
              <a:rPr lang="en-US" altLang="ko-KR" sz="1400" smtClean="0"/>
              <a:t> </a:t>
            </a:r>
            <a:r>
              <a:rPr lang="ko-KR" altLang="en-US" sz="1400" smtClean="0"/>
              <a:t>‘</a:t>
            </a:r>
            <a:r>
              <a:rPr lang="ko-KR" altLang="en-US" sz="1400"/>
              <a:t>내 인생을 바꿔 놓은 책</a:t>
            </a:r>
            <a:r>
              <a:rPr lang="ko-KR" altLang="en-US" sz="1400" smtClean="0"/>
              <a:t>’</a:t>
            </a:r>
            <a:r>
              <a:rPr lang="en-US" altLang="ko-KR" sz="1400" smtClean="0"/>
              <a:t>…</a:t>
            </a:r>
            <a:endParaRPr lang="en-US" altLang="ko-KR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164817" y="484514"/>
            <a:ext cx="3010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MyPage &gt; </a:t>
            </a:r>
            <a:r>
              <a:rPr lang="ko-KR" altLang="en-US" sz="1600" smtClean="0"/>
              <a:t>내 서재 </a:t>
            </a:r>
            <a:r>
              <a:rPr lang="en-US" altLang="ko-KR" sz="1600" smtClean="0"/>
              <a:t>&gt; </a:t>
            </a:r>
            <a:r>
              <a:rPr lang="ko-KR" altLang="en-US" sz="1600" smtClean="0"/>
              <a:t>세트상품</a:t>
            </a:r>
            <a:endParaRPr lang="en-US" altLang="ko-KR" sz="1600" smtClean="0"/>
          </a:p>
          <a:p>
            <a:r>
              <a:rPr lang="en-US" altLang="ko-KR" sz="1600" smtClean="0"/>
              <a:t>&gt; </a:t>
            </a:r>
            <a:r>
              <a:rPr lang="ko-KR" altLang="en-US" sz="1600" smtClean="0"/>
              <a:t>자세히 보기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3473444" y="3512143"/>
            <a:ext cx="13789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Total Page</a:t>
            </a:r>
            <a:r>
              <a:rPr lang="en-US" altLang="ko-KR" sz="1100" smtClean="0"/>
              <a:t> 4,000 |</a:t>
            </a:r>
            <a:endParaRPr lang="ko-KR" altLang="en-US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2311" y="3544643"/>
            <a:ext cx="571500" cy="18097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696561" y="3513218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평점 </a:t>
            </a:r>
            <a:endParaRPr lang="ko-KR" altLang="en-US" sz="11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085656" y="3520011"/>
            <a:ext cx="1495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장르</a:t>
            </a:r>
            <a:r>
              <a:rPr lang="ko-KR" altLang="en-US" sz="1100" smtClean="0"/>
              <a:t> 동양 고전문학 </a:t>
            </a:r>
            <a:r>
              <a:rPr lang="en-US" altLang="ko-KR" sz="1100" smtClean="0"/>
              <a:t>|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260526" y="2141370"/>
            <a:ext cx="502278" cy="218281"/>
          </a:xfrm>
          <a:prstGeom prst="roundRect">
            <a:avLst>
              <a:gd name="adj" fmla="val 45031"/>
            </a:avLst>
          </a:prstGeom>
          <a:solidFill>
            <a:srgbClr val="FFC000"/>
          </a:solidFill>
          <a:ln w="6350">
            <a:solidFill>
              <a:srgbClr val="80808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세트</a:t>
            </a:r>
            <a:endParaRPr lang="ko-KR" altLang="en-US" sz="700" dirty="0"/>
          </a:p>
        </p:txBody>
      </p:sp>
      <p:sp>
        <p:nvSpPr>
          <p:cNvPr id="65" name="TextBox 64"/>
          <p:cNvSpPr txBox="1"/>
          <p:nvPr/>
        </p:nvSpPr>
        <p:spPr>
          <a:xfrm>
            <a:off x="5656057" y="3507104"/>
            <a:ext cx="1710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| </a:t>
            </a:r>
            <a:r>
              <a:rPr lang="en-US" altLang="ko-KR" sz="1100" b="1" smtClean="0"/>
              <a:t> </a:t>
            </a:r>
            <a:r>
              <a:rPr lang="ko-KR" altLang="en-US" sz="1100" b="1" smtClean="0"/>
              <a:t>구입날짜 </a:t>
            </a:r>
            <a:r>
              <a:rPr lang="en-US" altLang="ko-KR" sz="1100" smtClean="0"/>
              <a:t>2018-07-04</a:t>
            </a:r>
            <a:r>
              <a:rPr lang="ko-KR" altLang="en-US" sz="1100" b="1" smtClean="0"/>
              <a:t> </a:t>
            </a:r>
            <a:endParaRPr lang="ko-KR" altLang="en-US" sz="11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9914" y="1946447"/>
            <a:ext cx="1373186" cy="1763111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361797" y="37339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자세히보기</a:t>
            </a:r>
            <a:endParaRPr lang="ko-KR" altLang="en-US" sz="1400" dirty="0"/>
          </a:p>
        </p:txBody>
      </p:sp>
      <p:sp>
        <p:nvSpPr>
          <p:cNvPr id="72" name="Arrow Down" descr="&lt;SmartSettings&gt;&lt;SmartResize anchorLeft=&quot;None&quot; anchorTop=&quot;Non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8401684" y="3835546"/>
            <a:ext cx="192237" cy="1086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8" name="Placeholder"/>
          <p:cNvGrpSpPr>
            <a:grpSpLocks noChangeAspect="1"/>
          </p:cNvGrpSpPr>
          <p:nvPr/>
        </p:nvGrpSpPr>
        <p:grpSpPr>
          <a:xfrm>
            <a:off x="818598" y="4064931"/>
            <a:ext cx="1401610" cy="1785958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09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876" y="4072127"/>
            <a:ext cx="1393332" cy="1778761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2316369" y="4145398"/>
            <a:ext cx="2365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[</a:t>
            </a:r>
            <a:r>
              <a:rPr lang="ko-KR" altLang="en-US" sz="1400" b="1" smtClean="0"/>
              <a:t>민음사</a:t>
            </a:r>
            <a:r>
              <a:rPr lang="en-US" altLang="ko-KR" sz="1400" b="1" smtClean="0"/>
              <a:t>] </a:t>
            </a:r>
            <a:r>
              <a:rPr lang="ko-KR" altLang="en-US" sz="1400" b="1" smtClean="0"/>
              <a:t>삼국지 </a:t>
            </a:r>
            <a:r>
              <a:rPr lang="en-US" altLang="ko-KR" sz="1400" b="1" smtClean="0"/>
              <a:t>1</a:t>
            </a:r>
            <a:r>
              <a:rPr lang="ko-KR" altLang="en-US" sz="1400" b="1" smtClean="0"/>
              <a:t>권</a:t>
            </a:r>
            <a:endParaRPr lang="ko-KR" altLang="en-US" sz="1400" b="1" dirty="0"/>
          </a:p>
        </p:txBody>
      </p:sp>
      <p:grpSp>
        <p:nvGrpSpPr>
          <p:cNvPr id="129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7423729" y="5202116"/>
            <a:ext cx="88219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130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책갈피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Arrow Down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1785488" y="1363700"/>
              <a:ext cx="992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2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387601" y="4659396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바로보기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769960" y="5659451"/>
            <a:ext cx="1352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Total Page</a:t>
            </a:r>
            <a:r>
              <a:rPr lang="en-US" altLang="ko-KR" sz="1100" smtClean="0"/>
              <a:t> 400 |</a:t>
            </a:r>
            <a:endParaRPr lang="ko-KR" altLang="en-US" sz="1100" dirty="0"/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97844" y="5691434"/>
            <a:ext cx="571500" cy="180975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4972094" y="5660009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평점 </a:t>
            </a:r>
            <a:endParaRPr lang="ko-KR" altLang="en-US" sz="11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334156" y="5654072"/>
            <a:ext cx="1495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장르</a:t>
            </a:r>
            <a:r>
              <a:rPr lang="ko-KR" altLang="en-US" sz="1100"/>
              <a:t> 동양 고전문학 </a:t>
            </a:r>
            <a:r>
              <a:rPr lang="en-US" altLang="ko-KR" sz="1100" smtClean="0"/>
              <a:t>|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099070" y="4184646"/>
            <a:ext cx="1542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나관중 저</a:t>
            </a:r>
            <a:r>
              <a:rPr lang="en-US" altLang="ko-KR" sz="1100" smtClean="0"/>
              <a:t>/</a:t>
            </a:r>
            <a:r>
              <a:rPr lang="ko-KR" altLang="en-US" sz="1100" smtClean="0"/>
              <a:t>이문열 역</a:t>
            </a:r>
            <a:endParaRPr lang="ko-KR" altLang="en-US" sz="1100" dirty="0"/>
          </a:p>
        </p:txBody>
      </p:sp>
      <p:sp>
        <p:nvSpPr>
          <p:cNvPr id="140" name="Text Area"/>
          <p:cNvSpPr/>
          <p:nvPr/>
        </p:nvSpPr>
        <p:spPr>
          <a:xfrm>
            <a:off x="2380530" y="4590696"/>
            <a:ext cx="4800559" cy="92773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/>
              <a:t>“권리 위에 잠자는 시민이 되지 말라고요</a:t>
            </a:r>
            <a:r>
              <a:rPr lang="en-US" altLang="ko-KR" sz="900" b="1"/>
              <a:t>!”</a:t>
            </a:r>
            <a:br>
              <a:rPr lang="en-US" altLang="ko-KR" sz="900" b="1"/>
            </a:br>
            <a:r>
              <a:rPr lang="ko-KR" altLang="en-US" sz="900" b="1"/>
              <a:t>정의의 법정을 꿈꾸는 당돌한 초임 판사 박차오름</a:t>
            </a:r>
            <a:br>
              <a:rPr lang="ko-KR" altLang="en-US" sz="900" b="1"/>
            </a:br>
            <a:r>
              <a:rPr lang="ko-KR" altLang="en-US" sz="900" b="1"/>
              <a:t>그녀로 인해 </a:t>
            </a:r>
            <a:r>
              <a:rPr lang="ko-KR" altLang="en-US" sz="900" b="1" smtClean="0"/>
              <a:t>서울중앙지법 </a:t>
            </a:r>
            <a:r>
              <a:rPr lang="en-US" altLang="ko-KR" sz="900" b="1"/>
              <a:t>44</a:t>
            </a:r>
            <a:r>
              <a:rPr lang="ko-KR" altLang="en-US" sz="900" b="1"/>
              <a:t>부는 오늘도 바람 잘 날 없다</a:t>
            </a:r>
            <a:r>
              <a:rPr lang="en-US" altLang="ko-KR" sz="900" b="1"/>
              <a:t>!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8" name="Drop-Down Box" descr="&lt;SmartSettings&gt;&lt;SmartResize enabled=&quot;True&quot; minWidth=&quot;18&quot; minHeight=&quot;7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7588691" y="3239670"/>
            <a:ext cx="88219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149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책갈피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785488" y="1363700"/>
              <a:ext cx="992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1" name="Drop-Down Box" descr="&lt;SmartSettings&gt;&lt;SmartResize enabled=&quot;True&quot; minWidth=&quot;18&quot; minHeight=&quot;7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7582595" y="2928774"/>
            <a:ext cx="88219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152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권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Arrow Down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785488" y="1363700"/>
              <a:ext cx="992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4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564755" y="2454528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바로보기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>
            <a:off x="818598" y="6035040"/>
            <a:ext cx="74363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>
            <a:off x="507670" y="3871046"/>
            <a:ext cx="211658" cy="193885"/>
          </a:xfrm>
          <a:prstGeom prst="bentConnector3">
            <a:avLst>
              <a:gd name="adj1" fmla="val 39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373364" y="464767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설명</a:t>
            </a:r>
            <a:endParaRPr lang="ko-KR" altLang="en-US" sz="1600" dirty="0"/>
          </a:p>
        </p:txBody>
      </p:sp>
      <p:pic>
        <p:nvPicPr>
          <p:cNvPr id="158" name="그림 15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876" y="6182874"/>
            <a:ext cx="1393332" cy="369574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2270802" y="6223579"/>
            <a:ext cx="2365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[</a:t>
            </a:r>
            <a:r>
              <a:rPr lang="ko-KR" altLang="en-US" sz="1400" b="1" smtClean="0"/>
              <a:t>민음사</a:t>
            </a:r>
            <a:r>
              <a:rPr lang="en-US" altLang="ko-KR" sz="1400" b="1" smtClean="0"/>
              <a:t>] </a:t>
            </a:r>
            <a:r>
              <a:rPr lang="ko-KR" altLang="en-US" sz="1400" b="1" smtClean="0"/>
              <a:t>삼국지 </a:t>
            </a:r>
            <a:r>
              <a:rPr lang="en-US" altLang="ko-KR" sz="1400" b="1"/>
              <a:t>2</a:t>
            </a:r>
            <a:r>
              <a:rPr lang="ko-KR" altLang="en-US" sz="1400" b="1" smtClean="0"/>
              <a:t>권</a:t>
            </a:r>
            <a:endParaRPr lang="ko-KR" altLang="en-US" sz="14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4030000" y="6248251"/>
            <a:ext cx="1542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나관중 저</a:t>
            </a:r>
            <a:r>
              <a:rPr lang="en-US" altLang="ko-KR" sz="1100" smtClean="0"/>
              <a:t>/</a:t>
            </a:r>
            <a:r>
              <a:rPr lang="ko-KR" altLang="en-US" sz="1100" smtClean="0"/>
              <a:t>이문열 역</a:t>
            </a:r>
            <a:endParaRPr lang="ko-KR" altLang="en-US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332178" y="840592"/>
            <a:ext cx="2128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400" b="1" smtClean="0"/>
              <a:t>MyPage (</a:t>
            </a:r>
            <a:r>
              <a:rPr lang="ko-KR" altLang="en-US" sz="1400" b="1" smtClean="0"/>
              <a:t>김세준님</a:t>
            </a:r>
            <a:r>
              <a:rPr lang="en-US" altLang="ko-KR" sz="1400" b="1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724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144001" y="382032"/>
            <a:ext cx="2915728" cy="6359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1" y="127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Description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2178" y="226715"/>
            <a:ext cx="1108075" cy="53984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2178" y="1237991"/>
            <a:ext cx="8481622" cy="523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2178" y="840592"/>
            <a:ext cx="2128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400" b="1" smtClean="0"/>
              <a:t>MyPage (</a:t>
            </a:r>
            <a:r>
              <a:rPr lang="ko-KR" altLang="en-US" sz="1400" b="1" smtClean="0"/>
              <a:t>김세준님</a:t>
            </a:r>
            <a:r>
              <a:rPr lang="en-US" altLang="ko-KR" sz="1400" b="1" smtClean="0"/>
              <a:t>)</a:t>
            </a:r>
            <a:endParaRPr lang="ko-KR" altLang="en-US" b="1" dirty="0"/>
          </a:p>
        </p:txBody>
      </p:sp>
      <p:grpSp>
        <p:nvGrpSpPr>
          <p:cNvPr id="12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/>
          <p:cNvGrpSpPr/>
          <p:nvPr>
            <p:custDataLst>
              <p:tags r:id="rId1"/>
            </p:custDataLst>
          </p:nvPr>
        </p:nvGrpSpPr>
        <p:grpSpPr>
          <a:xfrm>
            <a:off x="2565400" y="873479"/>
            <a:ext cx="6221127" cy="274889"/>
            <a:chOff x="2946303" y="1762566"/>
            <a:chExt cx="1577358" cy="297744"/>
          </a:xfrm>
          <a:solidFill>
            <a:srgbClr val="FFFFFF"/>
          </a:solidFill>
        </p:grpSpPr>
        <p:sp>
          <p:nvSpPr>
            <p:cNvPr id="13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 정보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Segment"/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 서재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구매내역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Placeholder"/>
          <p:cNvGrpSpPr>
            <a:grpSpLocks noChangeAspect="1"/>
          </p:cNvGrpSpPr>
          <p:nvPr/>
        </p:nvGrpSpPr>
        <p:grpSpPr>
          <a:xfrm>
            <a:off x="466553" y="2984305"/>
            <a:ext cx="1401610" cy="1785958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7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" name="Text Area"/>
          <p:cNvSpPr/>
          <p:nvPr/>
        </p:nvSpPr>
        <p:spPr>
          <a:xfrm>
            <a:off x="2096287" y="4022221"/>
            <a:ext cx="5084802" cy="92773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/>
              <a:t>“권리 위에 잠자는 시민이 되지 말라고요</a:t>
            </a:r>
            <a:r>
              <a:rPr lang="en-US" altLang="ko-KR" sz="900" b="1"/>
              <a:t>!”</a:t>
            </a:r>
            <a:br>
              <a:rPr lang="en-US" altLang="ko-KR" sz="900" b="1"/>
            </a:br>
            <a:r>
              <a:rPr lang="ko-KR" altLang="en-US" sz="900" b="1"/>
              <a:t>정의의 법정을 꿈꾸는 당돌한 초임 판사 박차오름</a:t>
            </a:r>
            <a:br>
              <a:rPr lang="ko-KR" altLang="en-US" sz="900" b="1"/>
            </a:br>
            <a:r>
              <a:rPr lang="ko-KR" altLang="en-US" sz="900" b="1"/>
              <a:t>그녀로 인해 서울중앙지법 </a:t>
            </a:r>
            <a:r>
              <a:rPr lang="en-US" altLang="ko-KR" sz="900" b="1"/>
              <a:t>44</a:t>
            </a:r>
            <a:r>
              <a:rPr lang="ko-KR" altLang="en-US" sz="900" b="1"/>
              <a:t>부는 오늘도 바람 잘 날 없다</a:t>
            </a:r>
            <a:r>
              <a:rPr lang="en-US" altLang="ko-KR" sz="900" b="1"/>
              <a:t>!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70154" y="2160118"/>
            <a:ext cx="54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뷰어</a:t>
            </a:r>
            <a:endParaRPr lang="ko-KR" altLang="en-US" sz="1400" dirty="0"/>
          </a:p>
        </p:txBody>
      </p:sp>
      <p:sp>
        <p:nvSpPr>
          <p:cNvPr id="30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457756" y="1462723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3"/>
            </p:custDataLst>
          </p:nvPr>
        </p:nvSpPr>
        <p:spPr>
          <a:xfrm>
            <a:off x="589312" y="1422318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latin typeface="Segoe UI" panose="020B0502040204020203" pitchFamily="34" charset="0"/>
                <a:cs typeface="Segoe UI" panose="020B0502040204020203" pitchFamily="34" charset="0"/>
              </a:rPr>
              <a:t>가나다순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4"/>
            </p:custDataLst>
          </p:nvPr>
        </p:nvSpPr>
        <p:spPr>
          <a:xfrm>
            <a:off x="1264335" y="1462723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5"/>
            </p:custDataLst>
          </p:nvPr>
        </p:nvSpPr>
        <p:spPr>
          <a:xfrm>
            <a:off x="1395891" y="1422318"/>
            <a:ext cx="756874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latin typeface="Segoe UI" panose="020B0502040204020203" pitchFamily="34" charset="0"/>
                <a:cs typeface="Segoe UI" panose="020B0502040204020203" pitchFamily="34" charset="0"/>
              </a:rPr>
              <a:t>구입날짜 순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6"/>
            </p:custDataLst>
          </p:nvPr>
        </p:nvSpPr>
        <p:spPr>
          <a:xfrm>
            <a:off x="4066667" y="1453848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7"/>
            </p:custDataLst>
          </p:nvPr>
        </p:nvSpPr>
        <p:spPr>
          <a:xfrm>
            <a:off x="4198223" y="1425635"/>
            <a:ext cx="756874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latin typeface="Segoe UI" panose="020B0502040204020203" pitchFamily="34" charset="0"/>
                <a:cs typeface="Segoe UI" panose="020B0502040204020203" pitchFamily="34" charset="0"/>
              </a:rPr>
              <a:t>세트만 보기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8"/>
            </p:custDataLst>
          </p:nvPr>
        </p:nvSpPr>
        <p:spPr>
          <a:xfrm>
            <a:off x="3204207" y="1417018"/>
            <a:ext cx="756874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latin typeface="Segoe UI" panose="020B0502040204020203" pitchFamily="34" charset="0"/>
                <a:cs typeface="Segoe UI" panose="020B0502040204020203" pitchFamily="34" charset="0"/>
              </a:rPr>
              <a:t>단권만 보기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9"/>
            </p:custDataLst>
          </p:nvPr>
        </p:nvSpPr>
        <p:spPr>
          <a:xfrm>
            <a:off x="3072651" y="1448104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0" name="Drop-Down Box" descr="&lt;SmartSettings&gt;&lt;SmartResize enabled=&quot;True&quot; minWidth=&quot;18&quot; minHeight=&quot;7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457756" y="1776855"/>
            <a:ext cx="88219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41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제목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Arrow Down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5488" y="1363700"/>
              <a:ext cx="992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Text Box"/>
          <p:cNvSpPr/>
          <p:nvPr/>
        </p:nvSpPr>
        <p:spPr>
          <a:xfrm>
            <a:off x="1430878" y="1776854"/>
            <a:ext cx="1568354" cy="2438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079548" y="1774353"/>
            <a:ext cx="764219" cy="250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05618" y="2133600"/>
            <a:ext cx="8344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87906" y="2147352"/>
            <a:ext cx="546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설명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58635" y="2160118"/>
            <a:ext cx="76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표지</a:t>
            </a:r>
            <a:endParaRPr lang="ko-KR" altLang="en-US" sz="14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423906" y="2468880"/>
            <a:ext cx="8344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10942" y="2732808"/>
            <a:ext cx="2365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[</a:t>
            </a:r>
            <a:r>
              <a:rPr lang="ko-KR" altLang="en-US" sz="1400" b="1" smtClean="0"/>
              <a:t>열린책들</a:t>
            </a:r>
            <a:r>
              <a:rPr lang="en-US" altLang="ko-KR" sz="1400" b="1" smtClean="0"/>
              <a:t>] </a:t>
            </a:r>
            <a:r>
              <a:rPr lang="ko-KR" altLang="en-US" sz="1400" b="1" smtClean="0"/>
              <a:t>고양이</a:t>
            </a:r>
            <a:r>
              <a:rPr lang="en-US" altLang="ko-KR" sz="1400" b="1" smtClean="0"/>
              <a:t>1</a:t>
            </a:r>
            <a:r>
              <a:rPr lang="ko-KR" altLang="en-US" sz="1400" b="1" smtClean="0"/>
              <a:t>권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808968" y="2774561"/>
            <a:ext cx="1701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베르나르 베르베르 저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2122625" y="4102429"/>
            <a:ext cx="48686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주인공 암고양이 바스테트는 고양이 얼굴을 한 </a:t>
            </a:r>
            <a:r>
              <a:rPr lang="ko-KR" altLang="en-US" sz="1400" smtClean="0"/>
              <a:t>반인반수의</a:t>
            </a:r>
            <a:endParaRPr lang="en-US" altLang="ko-KR" sz="1400" smtClean="0"/>
          </a:p>
          <a:p>
            <a:r>
              <a:rPr lang="ko-KR" altLang="en-US" sz="1400" smtClean="0"/>
              <a:t> </a:t>
            </a:r>
            <a:r>
              <a:rPr lang="ko-KR" altLang="en-US" sz="1400"/>
              <a:t>고대 이집트 여신인 바스테트에게서 이름을 따왔고</a:t>
            </a:r>
            <a:r>
              <a:rPr lang="en-US" altLang="ko-KR" sz="1400"/>
              <a:t>, </a:t>
            </a:r>
            <a:r>
              <a:rPr lang="en-US" altLang="ko-KR" sz="1400" smtClean="0"/>
              <a:t>USB</a:t>
            </a:r>
          </a:p>
          <a:p>
            <a:r>
              <a:rPr lang="en-US" altLang="ko-KR" sz="1400"/>
              <a:t> </a:t>
            </a:r>
            <a:r>
              <a:rPr lang="ko-KR" altLang="en-US" sz="1400"/>
              <a:t>단자를 통해 알게 된 수많은 정보를 </a:t>
            </a:r>
            <a:r>
              <a:rPr lang="ko-KR" altLang="en-US" sz="1400" smtClean="0"/>
              <a:t>전파하는</a:t>
            </a:r>
            <a:r>
              <a:rPr lang="en-US" altLang="ko-KR" sz="1400" smtClean="0"/>
              <a:t>….</a:t>
            </a:r>
            <a:endParaRPr lang="ko-KR" altLang="en-US" sz="14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423906" y="5255135"/>
            <a:ext cx="8344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Drop-Down Box" descr="&lt;SmartSettings&gt;&lt;SmartResize enabled=&quot;True&quot; minWidth=&quot;18&quot; minHeight=&quot;7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7613075" y="3763926"/>
            <a:ext cx="88219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53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책갈피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Down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1785488" y="1363700"/>
              <a:ext cx="992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5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564755" y="3222624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바로보기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64817" y="484514"/>
            <a:ext cx="2189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MyPage &gt; </a:t>
            </a:r>
            <a:r>
              <a:rPr lang="ko-KR" altLang="en-US" sz="1600" smtClean="0"/>
              <a:t>내 서재 </a:t>
            </a:r>
            <a:r>
              <a:rPr lang="en-US" altLang="ko-KR" sz="1600" smtClean="0"/>
              <a:t>&gt; </a:t>
            </a:r>
          </a:p>
          <a:p>
            <a:r>
              <a:rPr lang="ko-KR" altLang="en-US" sz="1600" smtClean="0"/>
              <a:t>단권</a:t>
            </a:r>
            <a:r>
              <a:rPr lang="en-US" altLang="ko-KR" sz="1600" smtClean="0"/>
              <a:t>(</a:t>
            </a:r>
            <a:r>
              <a:rPr lang="ko-KR" altLang="en-US" sz="1600" smtClean="0"/>
              <a:t>세트존재</a:t>
            </a:r>
            <a:r>
              <a:rPr lang="en-US" altLang="ko-KR" sz="1600" smtClean="0"/>
              <a:t>)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3473444" y="4962991"/>
            <a:ext cx="1352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Total Page</a:t>
            </a:r>
            <a:r>
              <a:rPr lang="en-US" altLang="ko-KR" sz="1100" smtClean="0"/>
              <a:t> 400 |</a:t>
            </a:r>
            <a:endParaRPr lang="ko-KR" altLang="en-US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097927" y="4995491"/>
            <a:ext cx="571500" cy="18097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672177" y="4964066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평점 </a:t>
            </a:r>
            <a:endParaRPr lang="ko-KR" altLang="en-US" sz="1100" b="1" dirty="0"/>
          </a:p>
        </p:txBody>
      </p:sp>
      <p:sp>
        <p:nvSpPr>
          <p:cNvPr id="59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14"/>
            </p:custDataLst>
          </p:nvPr>
        </p:nvSpPr>
        <p:spPr>
          <a:xfrm>
            <a:off x="2222324" y="1458578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15"/>
            </p:custDataLst>
          </p:nvPr>
        </p:nvSpPr>
        <p:spPr>
          <a:xfrm>
            <a:off x="2390456" y="1430365"/>
            <a:ext cx="52604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latin typeface="Segoe UI" panose="020B0502040204020203" pitchFamily="34" charset="0"/>
                <a:cs typeface="Segoe UI" panose="020B0502040204020203" pitchFamily="34" charset="0"/>
              </a:rPr>
              <a:t>평점 순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320760" y="2780184"/>
            <a:ext cx="552506" cy="218281"/>
          </a:xfrm>
          <a:prstGeom prst="roundRect">
            <a:avLst>
              <a:gd name="adj" fmla="val 45031"/>
            </a:avLst>
          </a:prstGeom>
          <a:solidFill>
            <a:schemeClr val="accent6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단권</a:t>
            </a:r>
            <a:endParaRPr lang="ko-KR" altLang="en-US" sz="700" dirty="0"/>
          </a:p>
        </p:txBody>
      </p:sp>
      <p:sp>
        <p:nvSpPr>
          <p:cNvPr id="62" name="TextBox 61"/>
          <p:cNvSpPr txBox="1"/>
          <p:nvPr/>
        </p:nvSpPr>
        <p:spPr>
          <a:xfrm>
            <a:off x="2085656" y="4970859"/>
            <a:ext cx="1446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장르</a:t>
            </a:r>
            <a:r>
              <a:rPr lang="ko-KR" altLang="en-US" sz="1100" smtClean="0"/>
              <a:t> 한국장편소설 </a:t>
            </a:r>
            <a:r>
              <a:rPr lang="en-US" altLang="ko-KR" sz="1100" smtClean="0"/>
              <a:t>|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56057" y="4957952"/>
            <a:ext cx="1710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| </a:t>
            </a:r>
            <a:r>
              <a:rPr lang="en-US" altLang="ko-KR" sz="1100" b="1" smtClean="0"/>
              <a:t> </a:t>
            </a:r>
            <a:r>
              <a:rPr lang="ko-KR" altLang="en-US" sz="1100" b="1" smtClean="0"/>
              <a:t>구입날짜 </a:t>
            </a:r>
            <a:r>
              <a:rPr lang="en-US" altLang="ko-KR" sz="1100" smtClean="0"/>
              <a:t>2018-07-04</a:t>
            </a:r>
            <a:r>
              <a:rPr lang="ko-KR" altLang="en-US" sz="1100" b="1" smtClean="0"/>
              <a:t> </a:t>
            </a:r>
            <a:endParaRPr lang="ko-KR" altLang="en-US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7272219" y="1346474"/>
            <a:ext cx="1479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보유도서 </a:t>
            </a:r>
            <a:r>
              <a:rPr lang="en-US" altLang="ko-KR" sz="1200" b="1" smtClean="0"/>
              <a:t>: </a:t>
            </a:r>
            <a:r>
              <a:rPr lang="ko-KR" altLang="en-US" sz="1200" b="1" smtClean="0"/>
              <a:t>총 </a:t>
            </a:r>
            <a:r>
              <a:rPr lang="en-US" altLang="ko-KR" sz="1200" b="1" smtClean="0"/>
              <a:t>7</a:t>
            </a:r>
            <a:r>
              <a:rPr lang="ko-KR" altLang="en-US" sz="1200" b="1" smtClean="0"/>
              <a:t>권</a:t>
            </a:r>
            <a:endParaRPr lang="en-US" altLang="ko-KR" sz="1200" b="1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단권 </a:t>
            </a:r>
            <a:r>
              <a:rPr lang="en-US" altLang="ko-KR" sz="1200" smtClean="0"/>
              <a:t>: 5 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세트 </a:t>
            </a:r>
            <a:r>
              <a:rPr lang="en-US" altLang="ko-KR" sz="1200" smtClean="0"/>
              <a:t>: 2	 </a:t>
            </a:r>
          </a:p>
          <a:p>
            <a:r>
              <a:rPr lang="en-US" altLang="ko-KR" sz="1200"/>
              <a:t> </a:t>
            </a:r>
            <a:r>
              <a:rPr lang="en-US" altLang="ko-KR" sz="1200" smtClean="0"/>
              <a:t>  </a:t>
            </a:r>
            <a:endParaRPr lang="ko-KR" altLang="en-US" sz="12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04348" y="3263298"/>
            <a:ext cx="1614212" cy="690482"/>
          </a:xfrm>
          <a:prstGeom prst="roundRect">
            <a:avLst>
              <a:gd name="adj" fmla="val 45031"/>
            </a:avLst>
          </a:prstGeom>
          <a:solidFill>
            <a:schemeClr val="accent5"/>
          </a:solidFill>
          <a:ln w="6350">
            <a:solidFill>
              <a:srgbClr val="80808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고양이 </a:t>
            </a:r>
            <a:r>
              <a:rPr lang="en-US" altLang="ko-KR" sz="1100" smtClean="0"/>
              <a:t>SET</a:t>
            </a:r>
          </a:p>
          <a:p>
            <a:pPr algn="ctr"/>
            <a:r>
              <a:rPr lang="en-US" altLang="ko-KR" sz="1100" smtClean="0"/>
              <a:t>1/2</a:t>
            </a:r>
            <a:endParaRPr lang="ko-KR" altLang="en-US" sz="4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3742533" y="3271390"/>
            <a:ext cx="1614212" cy="690482"/>
          </a:xfrm>
          <a:prstGeom prst="roundRect">
            <a:avLst>
              <a:gd name="adj" fmla="val 45031"/>
            </a:avLst>
          </a:prstGeom>
          <a:solidFill>
            <a:schemeClr val="accent5"/>
          </a:solidFill>
          <a:ln w="6350">
            <a:solidFill>
              <a:srgbClr val="80808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인기작가 </a:t>
            </a:r>
            <a:r>
              <a:rPr lang="en-US" altLang="ko-KR" sz="1100" smtClean="0"/>
              <a:t>best</a:t>
            </a:r>
          </a:p>
          <a:p>
            <a:pPr algn="ctr"/>
            <a:r>
              <a:rPr lang="en-US" altLang="ko-KR" sz="1100" smtClean="0"/>
              <a:t>1/10</a:t>
            </a:r>
            <a:endParaRPr lang="ko-KR" altLang="en-US" sz="11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499476" y="3263298"/>
            <a:ext cx="1614212" cy="690482"/>
          </a:xfrm>
          <a:prstGeom prst="roundRect">
            <a:avLst>
              <a:gd name="adj" fmla="val 45031"/>
            </a:avLst>
          </a:prstGeom>
          <a:solidFill>
            <a:schemeClr val="accent5"/>
          </a:solidFill>
          <a:ln w="6350">
            <a:solidFill>
              <a:srgbClr val="80808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베르나르 베르베르 전집 </a:t>
            </a:r>
            <a:endParaRPr lang="en-US" altLang="ko-KR" sz="1200" smtClean="0"/>
          </a:p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/20</a:t>
            </a:r>
            <a:endParaRPr lang="ko-KR" altLang="en-US" sz="5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079735" y="3713872"/>
            <a:ext cx="421179" cy="210722"/>
          </a:xfrm>
          <a:prstGeom prst="roundRect">
            <a:avLst>
              <a:gd name="adj" fmla="val 45031"/>
            </a:avLst>
          </a:prstGeom>
          <a:solidFill>
            <a:srgbClr val="FF0000"/>
          </a:solidFill>
          <a:ln w="6350">
            <a:solidFill>
              <a:srgbClr val="80808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/>
              <a:t>GO</a:t>
            </a:r>
            <a:endParaRPr lang="ko-KR" altLang="en-US" sz="7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4780791" y="3731000"/>
            <a:ext cx="421179" cy="210722"/>
          </a:xfrm>
          <a:prstGeom prst="roundRect">
            <a:avLst>
              <a:gd name="adj" fmla="val 45031"/>
            </a:avLst>
          </a:prstGeom>
          <a:solidFill>
            <a:srgbClr val="FF0000"/>
          </a:solidFill>
          <a:ln w="6350">
            <a:solidFill>
              <a:srgbClr val="80808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/>
              <a:t>GO</a:t>
            </a:r>
            <a:endParaRPr lang="ko-KR" altLang="en-US" sz="7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6500495" y="3725799"/>
            <a:ext cx="421179" cy="210722"/>
          </a:xfrm>
          <a:prstGeom prst="roundRect">
            <a:avLst>
              <a:gd name="adj" fmla="val 45031"/>
            </a:avLst>
          </a:prstGeom>
          <a:solidFill>
            <a:srgbClr val="FF0000"/>
          </a:solidFill>
          <a:ln w="6350">
            <a:solidFill>
              <a:srgbClr val="80808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/>
              <a:t>GO</a:t>
            </a:r>
            <a:endParaRPr lang="ko-KR" altLang="en-US" sz="7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69604" y="2993170"/>
            <a:ext cx="1392714" cy="1777093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096286" y="2972735"/>
            <a:ext cx="1701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-Set</a:t>
            </a:r>
            <a:r>
              <a:rPr lang="ko-KR" altLang="en-US" sz="1100" b="1" smtClean="0"/>
              <a:t>상품</a:t>
            </a:r>
            <a:r>
              <a:rPr lang="en-US" altLang="ko-KR" sz="1100" b="1" smtClean="0"/>
              <a:t> -</a:t>
            </a:r>
            <a:endParaRPr lang="ko-KR" altLang="en-US" sz="1100" b="1" dirty="0"/>
          </a:p>
        </p:txBody>
      </p:sp>
      <p:sp>
        <p:nvSpPr>
          <p:cNvPr id="63" name="Pagination"/>
          <p:cNvSpPr txBox="1"/>
          <p:nvPr/>
        </p:nvSpPr>
        <p:spPr>
          <a:xfrm>
            <a:off x="4021261" y="5824322"/>
            <a:ext cx="909160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grpSp>
        <p:nvGrpSpPr>
          <p:cNvPr id="64" name="Drop-Down Box" descr="&lt;SmartSettings&gt;&lt;SmartResize enabled=&quot;True&quot; minWidth=&quot;18&quot; minHeight=&quot;7&quot; /&gt;&lt;/SmartSettings&gt;"/>
          <p:cNvGrpSpPr/>
          <p:nvPr>
            <p:custDataLst>
              <p:tags r:id="rId16"/>
            </p:custDataLst>
          </p:nvPr>
        </p:nvGrpSpPr>
        <p:grpSpPr>
          <a:xfrm>
            <a:off x="2657074" y="6172442"/>
            <a:ext cx="88219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74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제목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Arrow Down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1785488" y="1363700"/>
              <a:ext cx="992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Text Box"/>
          <p:cNvSpPr/>
          <p:nvPr/>
        </p:nvSpPr>
        <p:spPr>
          <a:xfrm>
            <a:off x="3630196" y="6172441"/>
            <a:ext cx="1568354" cy="2438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5278866" y="6169940"/>
            <a:ext cx="764219" cy="250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66540" y="5353490"/>
            <a:ext cx="461665" cy="3350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1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/>
          <p:cNvSpPr/>
          <p:nvPr/>
        </p:nvSpPr>
        <p:spPr>
          <a:xfrm>
            <a:off x="172528" y="139700"/>
            <a:ext cx="8780972" cy="6601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2178" y="1296433"/>
            <a:ext cx="8481622" cy="523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44001" y="382032"/>
            <a:ext cx="2915728" cy="6359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1" y="127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Description</a:t>
            </a:r>
          </a:p>
        </p:txBody>
      </p:sp>
      <p:grpSp>
        <p:nvGrpSpPr>
          <p:cNvPr id="44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/>
          <p:cNvGrpSpPr/>
          <p:nvPr>
            <p:custDataLst>
              <p:tags r:id="rId1"/>
            </p:custDataLst>
          </p:nvPr>
        </p:nvGrpSpPr>
        <p:grpSpPr>
          <a:xfrm>
            <a:off x="3021627" y="840592"/>
            <a:ext cx="5792173" cy="355526"/>
            <a:chOff x="2946303" y="1762572"/>
            <a:chExt cx="1051572" cy="297738"/>
          </a:xfrm>
          <a:solidFill>
            <a:srgbClr val="FFFFFF"/>
          </a:solidFill>
        </p:grpSpPr>
        <p:sp>
          <p:nvSpPr>
            <p:cNvPr id="46" name="Segment"/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전자책 등록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세트등록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617076" y="6016544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62924"/>
              </p:ext>
            </p:extLst>
          </p:nvPr>
        </p:nvGraphicFramePr>
        <p:xfrm>
          <a:off x="3021626" y="1536699"/>
          <a:ext cx="5578251" cy="4379528"/>
        </p:xfrm>
        <a:graphic>
          <a:graphicData uri="http://schemas.openxmlformats.org/drawingml/2006/table">
            <a:tbl>
              <a:tblPr firstRow="1" bandRow="1"/>
              <a:tblGrid>
                <a:gridCol w="794285"/>
                <a:gridCol w="1594655"/>
                <a:gridCol w="488142"/>
                <a:gridCol w="1106514"/>
                <a:gridCol w="276765"/>
                <a:gridCol w="1317890"/>
              </a:tblGrid>
              <a:tr h="79863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01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2482">
                <a:tc>
                  <a:txBody>
                    <a:bodyPr/>
                    <a:lstStyle/>
                    <a:p>
                      <a:pPr algn="l"/>
                      <a:endParaRPr lang="en-US" altLang="ko-KR" sz="900" b="1" noProof="1" smtClean="0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5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 Box"/>
          <p:cNvSpPr/>
          <p:nvPr/>
        </p:nvSpPr>
        <p:spPr>
          <a:xfrm>
            <a:off x="4275738" y="174586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마법천자문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 Box"/>
          <p:cNvSpPr/>
          <p:nvPr/>
        </p:nvSpPr>
        <p:spPr>
          <a:xfrm>
            <a:off x="4275738" y="209047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마법천자문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altLang="ko-KR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png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 Box"/>
          <p:cNvSpPr/>
          <p:nvPr/>
        </p:nvSpPr>
        <p:spPr>
          <a:xfrm>
            <a:off x="4275736" y="2879679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아울북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 Box"/>
          <p:cNvSpPr/>
          <p:nvPr/>
        </p:nvSpPr>
        <p:spPr>
          <a:xfrm>
            <a:off x="4275735" y="3766480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2018-07-03		</a:t>
            </a:r>
          </a:p>
        </p:txBody>
      </p:sp>
      <p:grpSp>
        <p:nvGrpSpPr>
          <p:cNvPr id="6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4388417" y="3345888"/>
            <a:ext cx="595883" cy="243534"/>
            <a:chOff x="593891" y="1585163"/>
            <a:chExt cx="511915" cy="212366"/>
          </a:xfrm>
        </p:grpSpPr>
        <p:sp>
          <p:nvSpPr>
            <p:cNvPr id="70" name="Circle"/>
            <p:cNvSpPr/>
            <p:nvPr>
              <p:custDataLst>
                <p:tags r:id="rId12"/>
              </p:custDataLst>
            </p:nvPr>
          </p:nvSpPr>
          <p:spPr>
            <a:xfrm>
              <a:off x="593891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Check" hidden="1"/>
            <p:cNvSpPr/>
            <p:nvPr>
              <p:custDataLst>
                <p:tags r:id="rId13"/>
              </p:custDataLst>
            </p:nvPr>
          </p:nvSpPr>
          <p:spPr>
            <a:xfrm>
              <a:off x="631197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727241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신작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24669" y="3721023"/>
            <a:ext cx="400050" cy="363875"/>
          </a:xfrm>
          <a:prstGeom prst="rect">
            <a:avLst/>
          </a:prstGeom>
        </p:spPr>
      </p:pic>
      <p:sp>
        <p:nvSpPr>
          <p:cNvPr id="84" name="Text Box"/>
          <p:cNvSpPr/>
          <p:nvPr/>
        </p:nvSpPr>
        <p:spPr>
          <a:xfrm>
            <a:off x="4275737" y="2485075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홍거북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07779" y="169713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제목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095079" y="2063493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이미지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107779" y="2446952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작가 명</a:t>
            </a:r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115151" y="2836701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출판사</a:t>
            </a:r>
            <a:endParaRPr lang="ko-KR" altLang="en-US"/>
          </a:p>
        </p:txBody>
      </p:sp>
      <p:grpSp>
        <p:nvGrpSpPr>
          <p:cNvPr id="91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084058" y="3367097"/>
            <a:ext cx="521533" cy="212366"/>
            <a:chOff x="593892" y="1585163"/>
            <a:chExt cx="521533" cy="212366"/>
          </a:xfrm>
        </p:grpSpPr>
        <p:sp>
          <p:nvSpPr>
            <p:cNvPr id="92" name="Circle"/>
            <p:cNvSpPr/>
            <p:nvPr>
              <p:custDataLst>
                <p:tags r:id="rId9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Check" hidden="1"/>
            <p:cNvSpPr/>
            <p:nvPr>
              <p:custDataLst>
                <p:tags r:id="rId10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727242" y="1585163"/>
              <a:ext cx="38818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5764341" y="3367097"/>
            <a:ext cx="742748" cy="212366"/>
            <a:chOff x="593892" y="1585163"/>
            <a:chExt cx="742748" cy="212366"/>
          </a:xfrm>
        </p:grpSpPr>
        <p:sp>
          <p:nvSpPr>
            <p:cNvPr id="96" name="Circle"/>
            <p:cNvSpPr/>
            <p:nvPr>
              <p:custDataLst>
                <p:tags r:id="rId6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Check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8"/>
              </p:custDataLst>
            </p:nvPr>
          </p:nvSpPr>
          <p:spPr>
            <a:xfrm>
              <a:off x="727242" y="1585163"/>
              <a:ext cx="60939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세트상품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13637" y="3708323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등록날짜</a:t>
            </a:r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115151" y="4168253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페이지 수</a:t>
            </a:r>
            <a:endParaRPr lang="ko-KR" altLang="en-US"/>
          </a:p>
        </p:txBody>
      </p:sp>
      <p:sp>
        <p:nvSpPr>
          <p:cNvPr id="101" name="Text Box"/>
          <p:cNvSpPr/>
          <p:nvPr/>
        </p:nvSpPr>
        <p:spPr>
          <a:xfrm>
            <a:off x="4275735" y="4188894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115151" y="459148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책 코드</a:t>
            </a:r>
            <a:endParaRPr lang="ko-KR" altLang="en-US"/>
          </a:p>
        </p:txBody>
      </p:sp>
      <p:sp>
        <p:nvSpPr>
          <p:cNvPr id="103" name="Text Box"/>
          <p:cNvSpPr/>
          <p:nvPr/>
        </p:nvSpPr>
        <p:spPr>
          <a:xfrm>
            <a:off x="4280433" y="4633839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AA001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32178" y="840592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dirty="0" smtClean="0"/>
              <a:t>작가 책 등록</a:t>
            </a:r>
            <a:endParaRPr lang="ko-KR" alt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115151" y="54595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가격</a:t>
            </a:r>
            <a:endParaRPr lang="ko-KR" altLang="en-US" dirty="0"/>
          </a:p>
        </p:txBody>
      </p:sp>
      <p:sp>
        <p:nvSpPr>
          <p:cNvPr id="109" name="Text Box"/>
          <p:cNvSpPr/>
          <p:nvPr/>
        </p:nvSpPr>
        <p:spPr>
          <a:xfrm>
            <a:off x="4275734" y="5497406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7,000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223777" y="546818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9164817" y="484514"/>
            <a:ext cx="2813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작가 전자 책 등록 페이지 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단권등록 탭</a:t>
            </a:r>
            <a:endParaRPr lang="ko-KR" altLang="en-US" sz="16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2178" y="226715"/>
            <a:ext cx="1108075" cy="539845"/>
          </a:xfrm>
          <a:prstGeom prst="rect">
            <a:avLst/>
          </a:prstGeom>
        </p:spPr>
      </p:pic>
      <p:sp>
        <p:nvSpPr>
          <p:cNvPr id="114" name="직사각형 113"/>
          <p:cNvSpPr/>
          <p:nvPr/>
        </p:nvSpPr>
        <p:spPr>
          <a:xfrm>
            <a:off x="534473" y="1918615"/>
            <a:ext cx="2296652" cy="3997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01165" y="1479748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작품간단소개</a:t>
            </a:r>
            <a:endParaRPr lang="en-US" altLang="ko-KR" sz="1600" dirty="0" smtClean="0"/>
          </a:p>
        </p:txBody>
      </p:sp>
      <p:sp>
        <p:nvSpPr>
          <p:cNvPr id="120" name="TextBox 119"/>
          <p:cNvSpPr txBox="1"/>
          <p:nvPr/>
        </p:nvSpPr>
        <p:spPr>
          <a:xfrm>
            <a:off x="3121232" y="501326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장르</a:t>
            </a:r>
            <a:endParaRPr lang="ko-KR" altLang="en-US"/>
          </a:p>
        </p:txBody>
      </p:sp>
      <p:sp>
        <p:nvSpPr>
          <p:cNvPr id="121" name="Text Box"/>
          <p:cNvSpPr/>
          <p:nvPr/>
        </p:nvSpPr>
        <p:spPr>
          <a:xfrm>
            <a:off x="4281816" y="5046608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판타지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 Box"/>
          <p:cNvSpPr/>
          <p:nvPr/>
        </p:nvSpPr>
        <p:spPr>
          <a:xfrm>
            <a:off x="6466557" y="3347110"/>
            <a:ext cx="67086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MB001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4473" y="1994533"/>
            <a:ext cx="22966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삼장의 몸으로 부활에 성공한 암흑상제</a:t>
            </a:r>
            <a:r>
              <a:rPr lang="en-US" altLang="ko-KR" sz="1400" b="1" dirty="0"/>
              <a:t>!</a:t>
            </a:r>
            <a:br>
              <a:rPr lang="en-US" altLang="ko-KR" sz="1400" b="1" dirty="0"/>
            </a:br>
            <a:r>
              <a:rPr lang="ko-KR" altLang="en-US" sz="1400" b="1" dirty="0"/>
              <a:t>하지만 손오공은 자신의 눈앞에 여전한 모습으로 서 있는 삼장을 보며</a:t>
            </a:r>
            <a:br>
              <a:rPr lang="ko-KR" altLang="en-US" sz="1400" b="1" dirty="0"/>
            </a:br>
            <a:r>
              <a:rPr lang="ko-KR" altLang="en-US" sz="1400" b="1" dirty="0"/>
              <a:t>암흑상제의 부활을 믿을 수가 없는데</a:t>
            </a:r>
            <a:r>
              <a:rPr lang="en-US" altLang="ko-KR" sz="1400" b="1" dirty="0"/>
              <a:t>…….</a:t>
            </a:r>
            <a:endParaRPr lang="ko-KR" altLang="en-US" sz="1400" dirty="0"/>
          </a:p>
        </p:txBody>
      </p:sp>
      <p:sp>
        <p:nvSpPr>
          <p:cNvPr id="53" name="Text Box"/>
          <p:cNvSpPr/>
          <p:nvPr/>
        </p:nvSpPr>
        <p:spPr>
          <a:xfrm>
            <a:off x="6858753" y="2103476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등록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 Box"/>
          <p:cNvSpPr/>
          <p:nvPr/>
        </p:nvSpPr>
        <p:spPr>
          <a:xfrm>
            <a:off x="7773466" y="2104778"/>
            <a:ext cx="4390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 Box"/>
          <p:cNvSpPr/>
          <p:nvPr/>
        </p:nvSpPr>
        <p:spPr>
          <a:xfrm>
            <a:off x="7185770" y="3371908"/>
            <a:ext cx="204805" cy="16466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2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2528" y="139700"/>
            <a:ext cx="8780972" cy="6601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44001" y="382032"/>
            <a:ext cx="2915728" cy="6359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1" y="127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Description</a:t>
            </a:r>
          </a:p>
        </p:txBody>
      </p:sp>
      <p:grpSp>
        <p:nvGrpSpPr>
          <p:cNvPr id="6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/>
          <p:cNvGrpSpPr/>
          <p:nvPr>
            <p:custDataLst>
              <p:tags r:id="rId1"/>
            </p:custDataLst>
          </p:nvPr>
        </p:nvGrpSpPr>
        <p:grpSpPr>
          <a:xfrm>
            <a:off x="3035300" y="840592"/>
            <a:ext cx="5778500" cy="349765"/>
            <a:chOff x="3472089" y="1762566"/>
            <a:chExt cx="1051572" cy="297742"/>
          </a:xfrm>
          <a:solidFill>
            <a:srgbClr val="FFFFFF"/>
          </a:solidFill>
        </p:grpSpPr>
        <p:sp>
          <p:nvSpPr>
            <p:cNvPr id="7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세트등록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전자책 </a:t>
              </a:r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2178" y="226715"/>
            <a:ext cx="1108075" cy="5398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2178" y="840592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smtClean="0"/>
              <a:t>작가 책 등록</a:t>
            </a:r>
            <a:endParaRPr lang="ko-KR" altLang="en-US" b="1"/>
          </a:p>
        </p:txBody>
      </p:sp>
      <p:sp>
        <p:nvSpPr>
          <p:cNvPr id="13" name="직사각형 12"/>
          <p:cNvSpPr/>
          <p:nvPr/>
        </p:nvSpPr>
        <p:spPr>
          <a:xfrm>
            <a:off x="332178" y="1296433"/>
            <a:ext cx="8481622" cy="523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14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617076" y="6016544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008909"/>
              </p:ext>
            </p:extLst>
          </p:nvPr>
        </p:nvGraphicFramePr>
        <p:xfrm>
          <a:off x="3021626" y="1536699"/>
          <a:ext cx="5578251" cy="4379528"/>
        </p:xfrm>
        <a:graphic>
          <a:graphicData uri="http://schemas.openxmlformats.org/drawingml/2006/table">
            <a:tbl>
              <a:tblPr firstRow="1" bandRow="1"/>
              <a:tblGrid>
                <a:gridCol w="794285"/>
                <a:gridCol w="1594655"/>
                <a:gridCol w="488142"/>
                <a:gridCol w="1106514"/>
                <a:gridCol w="276765"/>
                <a:gridCol w="1317890"/>
              </a:tblGrid>
              <a:tr h="79863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01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2482">
                <a:tc>
                  <a:txBody>
                    <a:bodyPr/>
                    <a:lstStyle/>
                    <a:p>
                      <a:pPr algn="l"/>
                      <a:endParaRPr lang="en-US" altLang="ko-KR" sz="900" b="1" noProof="1" smtClean="0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5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 Box"/>
          <p:cNvSpPr/>
          <p:nvPr/>
        </p:nvSpPr>
        <p:spPr>
          <a:xfrm>
            <a:off x="4275738" y="174586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Box"/>
          <p:cNvSpPr/>
          <p:nvPr/>
        </p:nvSpPr>
        <p:spPr>
          <a:xfrm>
            <a:off x="4275738" y="209047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Box"/>
          <p:cNvSpPr/>
          <p:nvPr/>
        </p:nvSpPr>
        <p:spPr>
          <a:xfrm>
            <a:off x="6858753" y="2103476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등록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 Box"/>
          <p:cNvSpPr/>
          <p:nvPr/>
        </p:nvSpPr>
        <p:spPr>
          <a:xfrm>
            <a:off x="7773466" y="2104778"/>
            <a:ext cx="4390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 Box"/>
          <p:cNvSpPr/>
          <p:nvPr/>
        </p:nvSpPr>
        <p:spPr>
          <a:xfrm>
            <a:off x="4281816" y="4210980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493778" y="3440502"/>
            <a:ext cx="595883" cy="243534"/>
            <a:chOff x="593891" y="1585163"/>
            <a:chExt cx="511915" cy="212366"/>
          </a:xfrm>
        </p:grpSpPr>
        <p:sp>
          <p:nvSpPr>
            <p:cNvPr id="26" name="Circle"/>
            <p:cNvSpPr/>
            <p:nvPr>
              <p:custDataLst>
                <p:tags r:id="rId12"/>
              </p:custDataLst>
            </p:nvPr>
          </p:nvSpPr>
          <p:spPr>
            <a:xfrm>
              <a:off x="593891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Check" hidden="1"/>
            <p:cNvSpPr/>
            <p:nvPr>
              <p:custDataLst>
                <p:tags r:id="rId13"/>
              </p:custDataLst>
            </p:nvPr>
          </p:nvSpPr>
          <p:spPr>
            <a:xfrm>
              <a:off x="631197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727241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신작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24669" y="4152823"/>
            <a:ext cx="400050" cy="3638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107779" y="1697137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세트 명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95079" y="2063493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이미지</a:t>
            </a:r>
            <a:endParaRPr lang="ko-KR" altLang="en-US" dirty="0"/>
          </a:p>
        </p:txBody>
      </p:sp>
      <p:grpSp>
        <p:nvGrpSpPr>
          <p:cNvPr id="3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203136" y="3456085"/>
            <a:ext cx="521533" cy="212366"/>
            <a:chOff x="593892" y="1585163"/>
            <a:chExt cx="521533" cy="212366"/>
          </a:xfrm>
        </p:grpSpPr>
        <p:sp>
          <p:nvSpPr>
            <p:cNvPr id="36" name="Circle"/>
            <p:cNvSpPr/>
            <p:nvPr>
              <p:custDataLst>
                <p:tags r:id="rId9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heck" hidden="1"/>
            <p:cNvSpPr/>
            <p:nvPr>
              <p:custDataLst>
                <p:tags r:id="rId10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727242" y="1585163"/>
              <a:ext cx="38818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113637" y="4178223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등록날짜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115151" y="338085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총 </a:t>
            </a:r>
            <a:r>
              <a:rPr lang="ko-KR" altLang="en-US" sz="1400" dirty="0" smtClean="0"/>
              <a:t>개수</a:t>
            </a:r>
            <a:endParaRPr lang="ko-KR" altLang="en-US" dirty="0"/>
          </a:p>
        </p:txBody>
      </p:sp>
      <p:sp>
        <p:nvSpPr>
          <p:cNvPr id="45" name="Text Box"/>
          <p:cNvSpPr/>
          <p:nvPr/>
        </p:nvSpPr>
        <p:spPr>
          <a:xfrm>
            <a:off x="4275735" y="3426894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15151" y="459148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책 코드</a:t>
            </a:r>
            <a:endParaRPr lang="ko-KR" altLang="en-US" dirty="0"/>
          </a:p>
        </p:txBody>
      </p:sp>
      <p:sp>
        <p:nvSpPr>
          <p:cNvPr id="47" name="Text Box"/>
          <p:cNvSpPr/>
          <p:nvPr/>
        </p:nvSpPr>
        <p:spPr>
          <a:xfrm>
            <a:off x="4280433" y="4633839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15151" y="54595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가격</a:t>
            </a:r>
            <a:endParaRPr lang="ko-KR" altLang="en-US" dirty="0"/>
          </a:p>
        </p:txBody>
      </p:sp>
      <p:sp>
        <p:nvSpPr>
          <p:cNvPr id="49" name="Text Box"/>
          <p:cNvSpPr/>
          <p:nvPr/>
        </p:nvSpPr>
        <p:spPr>
          <a:xfrm>
            <a:off x="4275734" y="5497406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1232" y="501326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장르</a:t>
            </a:r>
            <a:endParaRPr lang="ko-KR" altLang="en-US"/>
          </a:p>
        </p:txBody>
      </p:sp>
      <p:sp>
        <p:nvSpPr>
          <p:cNvPr id="51" name="Text Box"/>
          <p:cNvSpPr/>
          <p:nvPr/>
        </p:nvSpPr>
        <p:spPr>
          <a:xfrm>
            <a:off x="4281816" y="5046608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77" y="546818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34473" y="1918615"/>
            <a:ext cx="2296652" cy="3997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164817" y="484514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작가 전자 책 등록 페이지 </a:t>
            </a:r>
            <a:r>
              <a:rPr lang="en-US" altLang="ko-KR" sz="1600" dirty="0" smtClean="0"/>
              <a:t>&gt;</a:t>
            </a:r>
          </a:p>
          <a:p>
            <a:r>
              <a:rPr lang="ko-KR" altLang="en-US" sz="1600" dirty="0" smtClean="0"/>
              <a:t>세트등록 탭</a:t>
            </a:r>
            <a:endParaRPr lang="ko-KR" altLang="en-US" sz="1600" dirty="0"/>
          </a:p>
        </p:txBody>
      </p:sp>
      <p:sp>
        <p:nvSpPr>
          <p:cNvPr id="57" name="Text Box"/>
          <p:cNvSpPr/>
          <p:nvPr/>
        </p:nvSpPr>
        <p:spPr>
          <a:xfrm>
            <a:off x="4275736" y="2473279"/>
            <a:ext cx="2341383" cy="8286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15151" y="243030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세트 구성</a:t>
            </a:r>
            <a:endParaRPr lang="ko-KR" altLang="en-US" dirty="0"/>
          </a:p>
        </p:txBody>
      </p:sp>
      <p:sp>
        <p:nvSpPr>
          <p:cNvPr id="59" name="Text Box"/>
          <p:cNvSpPr/>
          <p:nvPr/>
        </p:nvSpPr>
        <p:spPr>
          <a:xfrm>
            <a:off x="6843844" y="2485979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 추가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 Box"/>
          <p:cNvSpPr/>
          <p:nvPr/>
        </p:nvSpPr>
        <p:spPr>
          <a:xfrm>
            <a:off x="4275737" y="3818575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07779" y="3780452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작가 명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01165" y="1479748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작품간단소개</a:t>
            </a:r>
            <a:endParaRPr lang="en-US" altLang="ko-KR" sz="1600" dirty="0" smtClean="0"/>
          </a:p>
        </p:txBody>
      </p:sp>
      <p:grpSp>
        <p:nvGrpSpPr>
          <p:cNvPr id="63" name="Scrollbar"/>
          <p:cNvGrpSpPr/>
          <p:nvPr/>
        </p:nvGrpSpPr>
        <p:grpSpPr>
          <a:xfrm>
            <a:off x="6623627" y="2479564"/>
            <a:ext cx="158926" cy="816075"/>
            <a:chOff x="541514" y="874785"/>
            <a:chExt cx="144017" cy="2304355"/>
          </a:xfrm>
        </p:grpSpPr>
        <p:sp>
          <p:nvSpPr>
            <p:cNvPr id="64" name="Track"/>
            <p:cNvSpPr/>
            <p:nvPr>
              <p:custDataLst>
                <p:tags r:id="rId5"/>
              </p:custDataLst>
            </p:nvPr>
          </p:nvSpPr>
          <p:spPr>
            <a:xfrm rot="5400000">
              <a:off x="-538655" y="1954954"/>
              <a:ext cx="2304355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Scroll Thumb"/>
            <p:cNvSpPr/>
            <p:nvPr>
              <p:custDataLst>
                <p:tags r:id="rId6"/>
              </p:custDataLst>
            </p:nvPr>
          </p:nvSpPr>
          <p:spPr>
            <a:xfrm rot="5400000">
              <a:off x="-29775" y="1830516"/>
              <a:ext cx="128659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hevron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0800000" flipH="1">
              <a:off x="581519" y="1003339"/>
              <a:ext cx="64008" cy="784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hevron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581519" y="2978987"/>
              <a:ext cx="64008" cy="784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2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2528" y="139700"/>
            <a:ext cx="8780972" cy="6601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44001" y="382032"/>
            <a:ext cx="2915728" cy="6359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1" y="127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Description</a:t>
            </a:r>
          </a:p>
        </p:txBody>
      </p:sp>
      <p:grpSp>
        <p:nvGrpSpPr>
          <p:cNvPr id="6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/>
          <p:cNvGrpSpPr/>
          <p:nvPr>
            <p:custDataLst>
              <p:tags r:id="rId1"/>
            </p:custDataLst>
          </p:nvPr>
        </p:nvGrpSpPr>
        <p:grpSpPr>
          <a:xfrm>
            <a:off x="3035300" y="787400"/>
            <a:ext cx="5778500" cy="402958"/>
            <a:chOff x="3472089" y="1762566"/>
            <a:chExt cx="1051572" cy="297742"/>
          </a:xfrm>
          <a:solidFill>
            <a:srgbClr val="FFFFFF"/>
          </a:solidFill>
        </p:grpSpPr>
        <p:sp>
          <p:nvSpPr>
            <p:cNvPr id="7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세트등록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전자책 </a:t>
              </a:r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2178" y="226715"/>
            <a:ext cx="1108075" cy="5398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2178" y="840592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smtClean="0"/>
              <a:t>작가 책 등록</a:t>
            </a:r>
            <a:endParaRPr lang="ko-KR" altLang="en-US" b="1"/>
          </a:p>
        </p:txBody>
      </p:sp>
      <p:sp>
        <p:nvSpPr>
          <p:cNvPr id="13" name="직사각형 12"/>
          <p:cNvSpPr/>
          <p:nvPr/>
        </p:nvSpPr>
        <p:spPr>
          <a:xfrm>
            <a:off x="332178" y="1296433"/>
            <a:ext cx="8481622" cy="523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14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617076" y="6016544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33142"/>
              </p:ext>
            </p:extLst>
          </p:nvPr>
        </p:nvGraphicFramePr>
        <p:xfrm>
          <a:off x="3021626" y="1536699"/>
          <a:ext cx="5578251" cy="4379528"/>
        </p:xfrm>
        <a:graphic>
          <a:graphicData uri="http://schemas.openxmlformats.org/drawingml/2006/table">
            <a:tbl>
              <a:tblPr firstRow="1" bandRow="1"/>
              <a:tblGrid>
                <a:gridCol w="794285"/>
                <a:gridCol w="1594655"/>
                <a:gridCol w="488142"/>
                <a:gridCol w="1106514"/>
                <a:gridCol w="276765"/>
                <a:gridCol w="1317890"/>
              </a:tblGrid>
              <a:tr h="79863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01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2482">
                <a:tc>
                  <a:txBody>
                    <a:bodyPr/>
                    <a:lstStyle/>
                    <a:p>
                      <a:pPr algn="l"/>
                      <a:endParaRPr lang="en-US" altLang="ko-KR" sz="900" b="1" noProof="1" smtClean="0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5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 Box"/>
          <p:cNvSpPr/>
          <p:nvPr/>
        </p:nvSpPr>
        <p:spPr>
          <a:xfrm>
            <a:off x="4275738" y="174586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Box"/>
          <p:cNvSpPr/>
          <p:nvPr/>
        </p:nvSpPr>
        <p:spPr>
          <a:xfrm>
            <a:off x="4275738" y="209047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Box"/>
          <p:cNvSpPr/>
          <p:nvPr/>
        </p:nvSpPr>
        <p:spPr>
          <a:xfrm>
            <a:off x="6782553" y="2103476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등록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 Box"/>
          <p:cNvSpPr/>
          <p:nvPr/>
        </p:nvSpPr>
        <p:spPr>
          <a:xfrm>
            <a:off x="7773466" y="2104778"/>
            <a:ext cx="4390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 Box"/>
          <p:cNvSpPr/>
          <p:nvPr/>
        </p:nvSpPr>
        <p:spPr>
          <a:xfrm>
            <a:off x="4281816" y="4210980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493778" y="3440502"/>
            <a:ext cx="595883" cy="243534"/>
            <a:chOff x="593891" y="1585163"/>
            <a:chExt cx="511915" cy="212366"/>
          </a:xfrm>
        </p:grpSpPr>
        <p:sp>
          <p:nvSpPr>
            <p:cNvPr id="26" name="Circle"/>
            <p:cNvSpPr/>
            <p:nvPr>
              <p:custDataLst>
                <p:tags r:id="rId15"/>
              </p:custDataLst>
            </p:nvPr>
          </p:nvSpPr>
          <p:spPr>
            <a:xfrm>
              <a:off x="593891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Check" hidden="1"/>
            <p:cNvSpPr/>
            <p:nvPr>
              <p:custDataLst>
                <p:tags r:id="rId16"/>
              </p:custDataLst>
            </p:nvPr>
          </p:nvSpPr>
          <p:spPr>
            <a:xfrm>
              <a:off x="631197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7"/>
              </p:custDataLst>
            </p:nvPr>
          </p:nvSpPr>
          <p:spPr>
            <a:xfrm>
              <a:off x="727241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신작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24669" y="4152823"/>
            <a:ext cx="400050" cy="3638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107779" y="1697137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세트 명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95079" y="2063493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이미지</a:t>
            </a:r>
            <a:endParaRPr lang="ko-KR" altLang="en-US" dirty="0"/>
          </a:p>
        </p:txBody>
      </p:sp>
      <p:grpSp>
        <p:nvGrpSpPr>
          <p:cNvPr id="3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203136" y="3456085"/>
            <a:ext cx="521533" cy="212366"/>
            <a:chOff x="593892" y="1585163"/>
            <a:chExt cx="521533" cy="212366"/>
          </a:xfrm>
        </p:grpSpPr>
        <p:sp>
          <p:nvSpPr>
            <p:cNvPr id="36" name="Circle"/>
            <p:cNvSpPr/>
            <p:nvPr>
              <p:custDataLst>
                <p:tags r:id="rId12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heck" hidden="1"/>
            <p:cNvSpPr/>
            <p:nvPr>
              <p:custDataLst>
                <p:tags r:id="rId13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727242" y="1585163"/>
              <a:ext cx="38818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113637" y="4178223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등록날짜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115151" y="338085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총 </a:t>
            </a:r>
            <a:r>
              <a:rPr lang="ko-KR" altLang="en-US" sz="1400" dirty="0" smtClean="0"/>
              <a:t>개수</a:t>
            </a:r>
            <a:endParaRPr lang="ko-KR" altLang="en-US" dirty="0"/>
          </a:p>
        </p:txBody>
      </p:sp>
      <p:sp>
        <p:nvSpPr>
          <p:cNvPr id="45" name="Text Box"/>
          <p:cNvSpPr/>
          <p:nvPr/>
        </p:nvSpPr>
        <p:spPr>
          <a:xfrm>
            <a:off x="4275735" y="3393552"/>
            <a:ext cx="941674" cy="3077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15151" y="459148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책 코드</a:t>
            </a:r>
            <a:endParaRPr lang="ko-KR" altLang="en-US" dirty="0"/>
          </a:p>
        </p:txBody>
      </p:sp>
      <p:sp>
        <p:nvSpPr>
          <p:cNvPr id="47" name="Text Box"/>
          <p:cNvSpPr/>
          <p:nvPr/>
        </p:nvSpPr>
        <p:spPr>
          <a:xfrm>
            <a:off x="4280433" y="4600497"/>
            <a:ext cx="941674" cy="3077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15151" y="54595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가격</a:t>
            </a:r>
            <a:endParaRPr lang="ko-KR" altLang="en-US" dirty="0"/>
          </a:p>
        </p:txBody>
      </p:sp>
      <p:sp>
        <p:nvSpPr>
          <p:cNvPr id="49" name="Text Box"/>
          <p:cNvSpPr/>
          <p:nvPr/>
        </p:nvSpPr>
        <p:spPr>
          <a:xfrm>
            <a:off x="4275734" y="5464064"/>
            <a:ext cx="941674" cy="3077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1232" y="501326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장르</a:t>
            </a:r>
            <a:endParaRPr lang="ko-KR" altLang="en-US"/>
          </a:p>
        </p:txBody>
      </p:sp>
      <p:sp>
        <p:nvSpPr>
          <p:cNvPr id="51" name="Text Box"/>
          <p:cNvSpPr/>
          <p:nvPr/>
        </p:nvSpPr>
        <p:spPr>
          <a:xfrm>
            <a:off x="4281816" y="5013266"/>
            <a:ext cx="941674" cy="3077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77" y="546818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34473" y="1918615"/>
            <a:ext cx="2296652" cy="3997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164817" y="484514"/>
            <a:ext cx="2874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작가 전자 책 등록 페이지 </a:t>
            </a:r>
            <a:r>
              <a:rPr lang="en-US" altLang="ko-KR" sz="1600" dirty="0" smtClean="0"/>
              <a:t>&gt;</a:t>
            </a:r>
          </a:p>
          <a:p>
            <a:r>
              <a:rPr lang="ko-KR" altLang="en-US" sz="1600" dirty="0" smtClean="0"/>
              <a:t>세트등록 탭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도서추가 클릭</a:t>
            </a:r>
            <a:endParaRPr lang="en-US" altLang="ko-KR" sz="1600" dirty="0" smtClean="0"/>
          </a:p>
          <a:p>
            <a:r>
              <a:rPr lang="ko-KR" altLang="en-US" sz="1600" dirty="0" smtClean="0"/>
              <a:t>시</a:t>
            </a:r>
            <a:endParaRPr lang="ko-KR" altLang="en-US" sz="1600" dirty="0"/>
          </a:p>
        </p:txBody>
      </p:sp>
      <p:sp>
        <p:nvSpPr>
          <p:cNvPr id="57" name="Text Box"/>
          <p:cNvSpPr/>
          <p:nvPr/>
        </p:nvSpPr>
        <p:spPr>
          <a:xfrm>
            <a:off x="4275736" y="2473279"/>
            <a:ext cx="2341383" cy="8286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15151" y="243030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세트 구성</a:t>
            </a:r>
            <a:endParaRPr lang="ko-KR" altLang="en-US" dirty="0"/>
          </a:p>
        </p:txBody>
      </p:sp>
      <p:sp>
        <p:nvSpPr>
          <p:cNvPr id="59" name="Text Box"/>
          <p:cNvSpPr/>
          <p:nvPr/>
        </p:nvSpPr>
        <p:spPr>
          <a:xfrm>
            <a:off x="6780344" y="2485979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 추가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 Box"/>
          <p:cNvSpPr/>
          <p:nvPr/>
        </p:nvSpPr>
        <p:spPr>
          <a:xfrm>
            <a:off x="4275737" y="3818575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07779" y="3780452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작가 명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01165" y="1479748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작품간단소개</a:t>
            </a:r>
            <a:endParaRPr lang="en-US" altLang="ko-KR" sz="1600" dirty="0" smtClean="0"/>
          </a:p>
        </p:txBody>
      </p:sp>
      <p:sp>
        <p:nvSpPr>
          <p:cNvPr id="54" name="Modal Dialog Overlay"/>
          <p:cNvSpPr>
            <a:spLocks/>
          </p:cNvSpPr>
          <p:nvPr/>
        </p:nvSpPr>
        <p:spPr bwMode="auto">
          <a:xfrm>
            <a:off x="172528" y="139700"/>
            <a:ext cx="8780972" cy="6601603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Text Area"/>
          <p:cNvSpPr/>
          <p:nvPr/>
        </p:nvSpPr>
        <p:spPr>
          <a:xfrm>
            <a:off x="1314761" y="1851026"/>
            <a:ext cx="6178239" cy="34700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8" name="Drop-Down Box (Expanded)"/>
          <p:cNvGrpSpPr/>
          <p:nvPr>
            <p:custDataLst>
              <p:tags r:id="rId5"/>
            </p:custDataLst>
          </p:nvPr>
        </p:nvGrpSpPr>
        <p:grpSpPr>
          <a:xfrm>
            <a:off x="1441958" y="2184304"/>
            <a:ext cx="4767452" cy="2982848"/>
            <a:chOff x="595686" y="1356676"/>
            <a:chExt cx="1032314" cy="213441"/>
          </a:xfrm>
        </p:grpSpPr>
        <p:sp>
          <p:nvSpPr>
            <p:cNvPr id="79" name="Text Box"/>
            <p:cNvSpPr/>
            <p:nvPr>
              <p:custDataLst>
                <p:tags r:id="rId10"/>
              </p:custDataLst>
            </p:nvPr>
          </p:nvSpPr>
          <p:spPr>
            <a:xfrm>
              <a:off x="595686" y="1356676"/>
              <a:ext cx="838047" cy="172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작가 명 입력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Box"/>
            <p:cNvSpPr/>
            <p:nvPr>
              <p:custDataLst>
                <p:tags r:id="rId11"/>
              </p:custDataLst>
            </p:nvPr>
          </p:nvSpPr>
          <p:spPr>
            <a:xfrm>
              <a:off x="595686" y="1383904"/>
              <a:ext cx="1032314" cy="1862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2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420609" y="2158167"/>
            <a:ext cx="788802" cy="30523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337376" y="3196173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*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512331" y="319157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92D050"/>
                </a:solidFill>
              </a:rPr>
              <a:t>단권</a:t>
            </a:r>
            <a:endParaRPr lang="en-US" altLang="ko-KR" sz="1100" dirty="0" smtClean="0">
              <a:solidFill>
                <a:srgbClr val="92D050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6939230" y="1895356"/>
            <a:ext cx="550552" cy="246221"/>
            <a:chOff x="9959181" y="3534489"/>
            <a:chExt cx="550552" cy="246221"/>
          </a:xfrm>
        </p:grpSpPr>
        <p:sp>
          <p:nvSpPr>
            <p:cNvPr id="86" name="Delete"/>
            <p:cNvSpPr>
              <a:spLocks noChangeAspect="1"/>
            </p:cNvSpPr>
            <p:nvPr/>
          </p:nvSpPr>
          <p:spPr bwMode="auto">
            <a:xfrm>
              <a:off x="9959181" y="3596481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055360" y="3534489"/>
              <a:ext cx="4543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닫기</a:t>
              </a:r>
              <a:endParaRPr lang="ko-KR" altLang="en-US" sz="1000" dirty="0"/>
            </a:p>
          </p:txBody>
        </p:sp>
      </p:grpSp>
      <p:sp>
        <p:nvSpPr>
          <p:cNvPr id="88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7"/>
            </p:custDataLst>
          </p:nvPr>
        </p:nvSpPr>
        <p:spPr>
          <a:xfrm>
            <a:off x="6341858" y="2641875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Label"/>
          <p:cNvSpPr txBox="1"/>
          <p:nvPr>
            <p:custDataLst>
              <p:tags r:id="rId8"/>
            </p:custDataLst>
          </p:nvPr>
        </p:nvSpPr>
        <p:spPr>
          <a:xfrm>
            <a:off x="6473414" y="2601470"/>
            <a:ext cx="64145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전체 선택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303119" y="4803202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완료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94311" y="2683017"/>
            <a:ext cx="1227876" cy="2379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920001" y="2724733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mtClean="0"/>
              <a:t>*</a:t>
            </a:r>
            <a:r>
              <a:rPr lang="ko-KR" altLang="en-US" sz="1050" b="1" smtClean="0"/>
              <a:t>선택도서</a:t>
            </a:r>
            <a:endParaRPr lang="en-US" altLang="ko-KR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21382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2528" y="139700"/>
            <a:ext cx="8780972" cy="6601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44001" y="382032"/>
            <a:ext cx="2915728" cy="6359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1" y="127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Description</a:t>
            </a:r>
          </a:p>
        </p:txBody>
      </p:sp>
      <p:grpSp>
        <p:nvGrpSpPr>
          <p:cNvPr id="6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/>
          <p:cNvGrpSpPr/>
          <p:nvPr>
            <p:custDataLst>
              <p:tags r:id="rId1"/>
            </p:custDataLst>
          </p:nvPr>
        </p:nvGrpSpPr>
        <p:grpSpPr>
          <a:xfrm>
            <a:off x="3035300" y="787400"/>
            <a:ext cx="5778500" cy="402958"/>
            <a:chOff x="3472089" y="1762566"/>
            <a:chExt cx="1051572" cy="297742"/>
          </a:xfrm>
          <a:solidFill>
            <a:srgbClr val="FFFFFF"/>
          </a:solidFill>
        </p:grpSpPr>
        <p:sp>
          <p:nvSpPr>
            <p:cNvPr id="7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세트등록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전자책 </a:t>
              </a:r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32178" y="226715"/>
            <a:ext cx="1108075" cy="5398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2178" y="840592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smtClean="0"/>
              <a:t>작가 책 등록</a:t>
            </a:r>
            <a:endParaRPr lang="ko-KR" altLang="en-US" b="1"/>
          </a:p>
        </p:txBody>
      </p:sp>
      <p:sp>
        <p:nvSpPr>
          <p:cNvPr id="13" name="직사각형 12"/>
          <p:cNvSpPr/>
          <p:nvPr/>
        </p:nvSpPr>
        <p:spPr>
          <a:xfrm>
            <a:off x="332178" y="1296433"/>
            <a:ext cx="8481622" cy="523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14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617076" y="6016544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306414"/>
              </p:ext>
            </p:extLst>
          </p:nvPr>
        </p:nvGraphicFramePr>
        <p:xfrm>
          <a:off x="3021626" y="1536699"/>
          <a:ext cx="5578251" cy="4379528"/>
        </p:xfrm>
        <a:graphic>
          <a:graphicData uri="http://schemas.openxmlformats.org/drawingml/2006/table">
            <a:tbl>
              <a:tblPr firstRow="1" bandRow="1"/>
              <a:tblGrid>
                <a:gridCol w="794285"/>
                <a:gridCol w="1594655"/>
                <a:gridCol w="488142"/>
                <a:gridCol w="1106514"/>
                <a:gridCol w="276765"/>
                <a:gridCol w="1317890"/>
              </a:tblGrid>
              <a:tr h="79863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01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2482">
                <a:tc>
                  <a:txBody>
                    <a:bodyPr/>
                    <a:lstStyle/>
                    <a:p>
                      <a:pPr algn="l"/>
                      <a:endParaRPr lang="en-US" altLang="ko-KR" sz="900" b="1" noProof="1" smtClean="0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5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 Box"/>
          <p:cNvSpPr/>
          <p:nvPr/>
        </p:nvSpPr>
        <p:spPr>
          <a:xfrm>
            <a:off x="4275738" y="174586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Box"/>
          <p:cNvSpPr/>
          <p:nvPr/>
        </p:nvSpPr>
        <p:spPr>
          <a:xfrm>
            <a:off x="4275738" y="209047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Box"/>
          <p:cNvSpPr/>
          <p:nvPr/>
        </p:nvSpPr>
        <p:spPr>
          <a:xfrm>
            <a:off x="6782553" y="2103476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등록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 Box"/>
          <p:cNvSpPr/>
          <p:nvPr/>
        </p:nvSpPr>
        <p:spPr>
          <a:xfrm>
            <a:off x="7773466" y="2104778"/>
            <a:ext cx="4390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 Box"/>
          <p:cNvSpPr/>
          <p:nvPr/>
        </p:nvSpPr>
        <p:spPr>
          <a:xfrm>
            <a:off x="4281816" y="4210980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493778" y="3440502"/>
            <a:ext cx="595883" cy="243534"/>
            <a:chOff x="593891" y="1585163"/>
            <a:chExt cx="511915" cy="212366"/>
          </a:xfrm>
        </p:grpSpPr>
        <p:sp>
          <p:nvSpPr>
            <p:cNvPr id="26" name="Circle"/>
            <p:cNvSpPr/>
            <p:nvPr>
              <p:custDataLst>
                <p:tags r:id="rId26"/>
              </p:custDataLst>
            </p:nvPr>
          </p:nvSpPr>
          <p:spPr>
            <a:xfrm>
              <a:off x="593891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Check" hidden="1"/>
            <p:cNvSpPr/>
            <p:nvPr>
              <p:custDataLst>
                <p:tags r:id="rId27"/>
              </p:custDataLst>
            </p:nvPr>
          </p:nvSpPr>
          <p:spPr>
            <a:xfrm>
              <a:off x="631197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8"/>
              </p:custDataLst>
            </p:nvPr>
          </p:nvSpPr>
          <p:spPr>
            <a:xfrm>
              <a:off x="727241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신작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724669" y="4152823"/>
            <a:ext cx="400050" cy="3638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107779" y="1697137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세트 명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95079" y="2063493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이미지</a:t>
            </a:r>
            <a:endParaRPr lang="ko-KR" altLang="en-US" dirty="0"/>
          </a:p>
        </p:txBody>
      </p:sp>
      <p:grpSp>
        <p:nvGrpSpPr>
          <p:cNvPr id="3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203136" y="3456085"/>
            <a:ext cx="521533" cy="212366"/>
            <a:chOff x="593892" y="1585163"/>
            <a:chExt cx="521533" cy="212366"/>
          </a:xfrm>
        </p:grpSpPr>
        <p:sp>
          <p:nvSpPr>
            <p:cNvPr id="36" name="Circle"/>
            <p:cNvSpPr/>
            <p:nvPr>
              <p:custDataLst>
                <p:tags r:id="rId23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heck" hidden="1"/>
            <p:cNvSpPr/>
            <p:nvPr>
              <p:custDataLst>
                <p:tags r:id="rId24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5"/>
              </p:custDataLst>
            </p:nvPr>
          </p:nvSpPr>
          <p:spPr>
            <a:xfrm>
              <a:off x="727242" y="1585163"/>
              <a:ext cx="38818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113637" y="4178223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등록날짜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115151" y="338085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총 </a:t>
            </a:r>
            <a:r>
              <a:rPr lang="ko-KR" altLang="en-US" sz="1400" dirty="0" smtClean="0"/>
              <a:t>개수</a:t>
            </a:r>
            <a:endParaRPr lang="ko-KR" altLang="en-US" dirty="0"/>
          </a:p>
        </p:txBody>
      </p:sp>
      <p:sp>
        <p:nvSpPr>
          <p:cNvPr id="45" name="Text Box"/>
          <p:cNvSpPr/>
          <p:nvPr/>
        </p:nvSpPr>
        <p:spPr>
          <a:xfrm>
            <a:off x="4275735" y="3393552"/>
            <a:ext cx="941674" cy="3077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15151" y="459148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책 코드</a:t>
            </a:r>
            <a:endParaRPr lang="ko-KR" altLang="en-US" dirty="0"/>
          </a:p>
        </p:txBody>
      </p:sp>
      <p:sp>
        <p:nvSpPr>
          <p:cNvPr id="47" name="Text Box"/>
          <p:cNvSpPr/>
          <p:nvPr/>
        </p:nvSpPr>
        <p:spPr>
          <a:xfrm>
            <a:off x="4280433" y="4600497"/>
            <a:ext cx="941674" cy="3077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15151" y="54595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가격</a:t>
            </a:r>
            <a:endParaRPr lang="ko-KR" altLang="en-US" dirty="0"/>
          </a:p>
        </p:txBody>
      </p:sp>
      <p:sp>
        <p:nvSpPr>
          <p:cNvPr id="49" name="Text Box"/>
          <p:cNvSpPr/>
          <p:nvPr/>
        </p:nvSpPr>
        <p:spPr>
          <a:xfrm>
            <a:off x="4275734" y="5464064"/>
            <a:ext cx="941674" cy="3077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1232" y="501326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장르</a:t>
            </a:r>
            <a:endParaRPr lang="ko-KR" altLang="en-US"/>
          </a:p>
        </p:txBody>
      </p:sp>
      <p:sp>
        <p:nvSpPr>
          <p:cNvPr id="51" name="Text Box"/>
          <p:cNvSpPr/>
          <p:nvPr/>
        </p:nvSpPr>
        <p:spPr>
          <a:xfrm>
            <a:off x="4281816" y="5013266"/>
            <a:ext cx="941674" cy="3077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77" y="546818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34473" y="1918615"/>
            <a:ext cx="2296652" cy="3997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164817" y="484514"/>
            <a:ext cx="2741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작가 전자 책 등록 페이지 </a:t>
            </a:r>
            <a:r>
              <a:rPr lang="en-US" altLang="ko-KR" sz="1600" dirty="0" smtClean="0"/>
              <a:t>&gt;</a:t>
            </a:r>
          </a:p>
          <a:p>
            <a:r>
              <a:rPr lang="ko-KR" altLang="en-US" sz="1600" dirty="0" smtClean="0"/>
              <a:t>세트등록 탭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도서추가 </a:t>
            </a:r>
            <a:r>
              <a:rPr lang="en-US" altLang="ko-KR" sz="1600" dirty="0" smtClean="0"/>
              <a:t>&gt; </a:t>
            </a:r>
          </a:p>
          <a:p>
            <a:r>
              <a:rPr lang="ko-KR" altLang="en-US" sz="1600" dirty="0" smtClean="0"/>
              <a:t>작가 명 입력 후 검색 시 </a:t>
            </a:r>
            <a:endParaRPr lang="en-US" altLang="ko-KR" sz="1600" dirty="0" smtClean="0"/>
          </a:p>
        </p:txBody>
      </p:sp>
      <p:sp>
        <p:nvSpPr>
          <p:cNvPr id="57" name="Text Box"/>
          <p:cNvSpPr/>
          <p:nvPr/>
        </p:nvSpPr>
        <p:spPr>
          <a:xfrm>
            <a:off x="4275736" y="2473279"/>
            <a:ext cx="2341383" cy="8286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15151" y="243030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세트 구성</a:t>
            </a:r>
            <a:endParaRPr lang="ko-KR" altLang="en-US" dirty="0"/>
          </a:p>
        </p:txBody>
      </p:sp>
      <p:sp>
        <p:nvSpPr>
          <p:cNvPr id="59" name="Text Box"/>
          <p:cNvSpPr/>
          <p:nvPr/>
        </p:nvSpPr>
        <p:spPr>
          <a:xfrm>
            <a:off x="6780344" y="2485979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 추가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 Box"/>
          <p:cNvSpPr/>
          <p:nvPr/>
        </p:nvSpPr>
        <p:spPr>
          <a:xfrm>
            <a:off x="4275737" y="3818575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07779" y="3780452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작가 명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01165" y="1479748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작품간단소개</a:t>
            </a:r>
            <a:endParaRPr lang="en-US" altLang="ko-KR" sz="1600" dirty="0" smtClean="0"/>
          </a:p>
        </p:txBody>
      </p:sp>
      <p:sp>
        <p:nvSpPr>
          <p:cNvPr id="54" name="Modal Dialog Overlay"/>
          <p:cNvSpPr>
            <a:spLocks/>
          </p:cNvSpPr>
          <p:nvPr/>
        </p:nvSpPr>
        <p:spPr bwMode="auto">
          <a:xfrm>
            <a:off x="148194" y="139699"/>
            <a:ext cx="8780972" cy="6601603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 Area"/>
          <p:cNvSpPr/>
          <p:nvPr/>
        </p:nvSpPr>
        <p:spPr>
          <a:xfrm>
            <a:off x="1314761" y="1851026"/>
            <a:ext cx="6178239" cy="34700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5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441958" y="2184304"/>
            <a:ext cx="4767452" cy="2982848"/>
            <a:chOff x="595686" y="1356676"/>
            <a:chExt cx="1032314" cy="213441"/>
          </a:xfrm>
        </p:grpSpPr>
        <p:sp>
          <p:nvSpPr>
            <p:cNvPr id="67" name="Text Box"/>
            <p:cNvSpPr/>
            <p:nvPr>
              <p:custDataLst>
                <p:tags r:id="rId21"/>
              </p:custDataLst>
            </p:nvPr>
          </p:nvSpPr>
          <p:spPr>
            <a:xfrm>
              <a:off x="595686" y="1356676"/>
              <a:ext cx="838047" cy="172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이문열</a:t>
              </a:r>
              <a:endParaRPr lang="en-US" sz="9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Box"/>
            <p:cNvSpPr/>
            <p:nvPr>
              <p:custDataLst>
                <p:tags r:id="rId22"/>
              </p:custDataLst>
            </p:nvPr>
          </p:nvSpPr>
          <p:spPr>
            <a:xfrm>
              <a:off x="595686" y="1383904"/>
              <a:ext cx="1032314" cy="1862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9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420609" y="2158167"/>
            <a:ext cx="788802" cy="30523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6939230" y="1895356"/>
            <a:ext cx="550552" cy="246221"/>
            <a:chOff x="9959181" y="3534489"/>
            <a:chExt cx="550552" cy="246221"/>
          </a:xfrm>
        </p:grpSpPr>
        <p:sp>
          <p:nvSpPr>
            <p:cNvPr id="72" name="Delete"/>
            <p:cNvSpPr>
              <a:spLocks noChangeAspect="1"/>
            </p:cNvSpPr>
            <p:nvPr/>
          </p:nvSpPr>
          <p:spPr bwMode="auto">
            <a:xfrm>
              <a:off x="9959181" y="3596481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055360" y="3534489"/>
              <a:ext cx="4543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닫기</a:t>
              </a:r>
              <a:endParaRPr lang="ko-KR" altLang="en-US" sz="1000" dirty="0"/>
            </a:p>
          </p:txBody>
        </p:sp>
      </p:grpSp>
      <p:sp>
        <p:nvSpPr>
          <p:cNvPr id="74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303119" y="4803202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완료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88571" y="2602235"/>
            <a:ext cx="2953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삼국지</a:t>
            </a:r>
            <a:endParaRPr lang="en-US" altLang="ko-KR" sz="14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1482762" y="2917946"/>
            <a:ext cx="1973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불멸</a:t>
            </a:r>
            <a:endParaRPr lang="en-US" altLang="ko-KR" sz="1400" dirty="0" smtClean="0"/>
          </a:p>
        </p:txBody>
      </p:sp>
      <p:sp>
        <p:nvSpPr>
          <p:cNvPr id="66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flipV="1">
            <a:off x="3636256" y="3095861"/>
            <a:ext cx="166473" cy="9409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flipV="1">
            <a:off x="3635109" y="2747178"/>
            <a:ext cx="166473" cy="9409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75599" y="3308466"/>
            <a:ext cx="2251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우리들의 일그러진 영웅</a:t>
            </a:r>
            <a:endParaRPr lang="en-US" altLang="ko-KR" sz="14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629446" y="3385434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*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80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10"/>
            </p:custDataLst>
          </p:nvPr>
        </p:nvSpPr>
        <p:spPr>
          <a:xfrm>
            <a:off x="6341858" y="2641875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11"/>
            </p:custDataLst>
          </p:nvPr>
        </p:nvSpPr>
        <p:spPr>
          <a:xfrm>
            <a:off x="6473414" y="2601470"/>
            <a:ext cx="64145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전체 선택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12"/>
            </p:custDataLst>
          </p:nvPr>
        </p:nvSpPr>
        <p:spPr>
          <a:xfrm>
            <a:off x="4191296" y="3434108"/>
            <a:ext cx="163920" cy="15026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72104" y="3663230"/>
            <a:ext cx="2251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사람의 아들</a:t>
            </a:r>
            <a:endParaRPr lang="en-US" altLang="ko-KR" sz="1400" dirty="0" smtClean="0"/>
          </a:p>
        </p:txBody>
      </p:sp>
      <p:sp>
        <p:nvSpPr>
          <p:cNvPr id="85" name="직사각형 84"/>
          <p:cNvSpPr/>
          <p:nvPr/>
        </p:nvSpPr>
        <p:spPr>
          <a:xfrm>
            <a:off x="3629446" y="3677534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*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86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13"/>
            </p:custDataLst>
          </p:nvPr>
        </p:nvSpPr>
        <p:spPr>
          <a:xfrm>
            <a:off x="4193774" y="3720980"/>
            <a:ext cx="163920" cy="15026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14"/>
            </p:custDataLst>
          </p:nvPr>
        </p:nvSpPr>
        <p:spPr>
          <a:xfrm>
            <a:off x="3063587" y="2675235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펼치기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15"/>
            </p:custDataLst>
          </p:nvPr>
        </p:nvSpPr>
        <p:spPr>
          <a:xfrm>
            <a:off x="3057751" y="3018058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펼치기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337376" y="3196173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*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512331" y="319157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92D050"/>
                </a:solidFill>
              </a:rPr>
              <a:t>단권</a:t>
            </a:r>
            <a:endParaRPr lang="en-US" altLang="ko-KR" sz="1100" dirty="0" smtClean="0">
              <a:solidFill>
                <a:srgbClr val="92D050"/>
              </a:solidFill>
            </a:endParaRPr>
          </a:p>
        </p:txBody>
      </p:sp>
      <p:grpSp>
        <p:nvGrpSpPr>
          <p:cNvPr id="92" name="Scrollbar"/>
          <p:cNvGrpSpPr/>
          <p:nvPr/>
        </p:nvGrpSpPr>
        <p:grpSpPr>
          <a:xfrm>
            <a:off x="4563067" y="2579291"/>
            <a:ext cx="219118" cy="2602335"/>
            <a:chOff x="541514" y="874785"/>
            <a:chExt cx="144017" cy="2304355"/>
          </a:xfrm>
        </p:grpSpPr>
        <p:sp>
          <p:nvSpPr>
            <p:cNvPr id="93" name="Track"/>
            <p:cNvSpPr/>
            <p:nvPr>
              <p:custDataLst>
                <p:tags r:id="rId17"/>
              </p:custDataLst>
            </p:nvPr>
          </p:nvSpPr>
          <p:spPr>
            <a:xfrm rot="5400000">
              <a:off x="-538655" y="1954954"/>
              <a:ext cx="2304355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Scroll Thumb"/>
            <p:cNvSpPr/>
            <p:nvPr>
              <p:custDataLst>
                <p:tags r:id="rId18"/>
              </p:custDataLst>
            </p:nvPr>
          </p:nvSpPr>
          <p:spPr>
            <a:xfrm rot="5400000">
              <a:off x="-29775" y="1830516"/>
              <a:ext cx="128659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Chevron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rot="10800000" flipH="1">
              <a:off x="581519" y="1003339"/>
              <a:ext cx="64008" cy="784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581519" y="2978987"/>
              <a:ext cx="64008" cy="784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4894311" y="2683017"/>
            <a:ext cx="1227876" cy="2379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9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6"/>
            </p:custDataLst>
          </p:nvPr>
        </p:nvSpPr>
        <p:spPr bwMode="auto">
          <a:xfrm flipH="1">
            <a:off x="4215502" y="3437687"/>
            <a:ext cx="97386" cy="8863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67488" y="3001525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우리들의 일그러진 영웅</a:t>
            </a:r>
            <a:endParaRPr lang="en-US" altLang="ko-KR" sz="8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4920001" y="2724733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mtClean="0"/>
              <a:t>*</a:t>
            </a:r>
            <a:r>
              <a:rPr lang="ko-KR" altLang="en-US" sz="1050" b="1" smtClean="0"/>
              <a:t>선택도서</a:t>
            </a:r>
            <a:endParaRPr lang="en-US" altLang="ko-KR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34395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2528" y="139700"/>
            <a:ext cx="8780972" cy="6601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44001" y="382032"/>
            <a:ext cx="2915728" cy="6359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1" y="127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Description</a:t>
            </a:r>
          </a:p>
        </p:txBody>
      </p:sp>
      <p:grpSp>
        <p:nvGrpSpPr>
          <p:cNvPr id="6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/>
          <p:cNvGrpSpPr/>
          <p:nvPr>
            <p:custDataLst>
              <p:tags r:id="rId1"/>
            </p:custDataLst>
          </p:nvPr>
        </p:nvGrpSpPr>
        <p:grpSpPr>
          <a:xfrm>
            <a:off x="3035300" y="787400"/>
            <a:ext cx="5778500" cy="402958"/>
            <a:chOff x="3472089" y="1762566"/>
            <a:chExt cx="1051572" cy="297742"/>
          </a:xfrm>
          <a:solidFill>
            <a:srgbClr val="FFFFFF"/>
          </a:solidFill>
        </p:grpSpPr>
        <p:sp>
          <p:nvSpPr>
            <p:cNvPr id="7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세트등록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전자책 </a:t>
              </a:r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332178" y="226715"/>
            <a:ext cx="1108075" cy="5398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2178" y="840592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smtClean="0"/>
              <a:t>작가 책 등록</a:t>
            </a:r>
            <a:endParaRPr lang="ko-KR" altLang="en-US" b="1"/>
          </a:p>
        </p:txBody>
      </p:sp>
      <p:sp>
        <p:nvSpPr>
          <p:cNvPr id="13" name="직사각형 12"/>
          <p:cNvSpPr/>
          <p:nvPr/>
        </p:nvSpPr>
        <p:spPr>
          <a:xfrm>
            <a:off x="332178" y="1296433"/>
            <a:ext cx="8481622" cy="523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14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617076" y="6016544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400661"/>
              </p:ext>
            </p:extLst>
          </p:nvPr>
        </p:nvGraphicFramePr>
        <p:xfrm>
          <a:off x="3021626" y="1536699"/>
          <a:ext cx="5578251" cy="4379528"/>
        </p:xfrm>
        <a:graphic>
          <a:graphicData uri="http://schemas.openxmlformats.org/drawingml/2006/table">
            <a:tbl>
              <a:tblPr firstRow="1" bandRow="1"/>
              <a:tblGrid>
                <a:gridCol w="794285"/>
                <a:gridCol w="1594655"/>
                <a:gridCol w="488142"/>
                <a:gridCol w="1106514"/>
                <a:gridCol w="276765"/>
                <a:gridCol w="1317890"/>
              </a:tblGrid>
              <a:tr h="79863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01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2482">
                <a:tc>
                  <a:txBody>
                    <a:bodyPr/>
                    <a:lstStyle/>
                    <a:p>
                      <a:pPr algn="l"/>
                      <a:endParaRPr lang="en-US" altLang="ko-KR" sz="900" b="1" noProof="1" smtClean="0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5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 Box"/>
          <p:cNvSpPr/>
          <p:nvPr/>
        </p:nvSpPr>
        <p:spPr>
          <a:xfrm>
            <a:off x="4275738" y="174586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Box"/>
          <p:cNvSpPr/>
          <p:nvPr/>
        </p:nvSpPr>
        <p:spPr>
          <a:xfrm>
            <a:off x="4275738" y="209047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Box"/>
          <p:cNvSpPr/>
          <p:nvPr/>
        </p:nvSpPr>
        <p:spPr>
          <a:xfrm>
            <a:off x="6782553" y="2103476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등록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 Box"/>
          <p:cNvSpPr/>
          <p:nvPr/>
        </p:nvSpPr>
        <p:spPr>
          <a:xfrm>
            <a:off x="7773466" y="2104778"/>
            <a:ext cx="4390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 Box"/>
          <p:cNvSpPr/>
          <p:nvPr/>
        </p:nvSpPr>
        <p:spPr>
          <a:xfrm>
            <a:off x="4281816" y="4210980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493778" y="3440502"/>
            <a:ext cx="595883" cy="243534"/>
            <a:chOff x="593891" y="1585163"/>
            <a:chExt cx="511915" cy="212366"/>
          </a:xfrm>
        </p:grpSpPr>
        <p:sp>
          <p:nvSpPr>
            <p:cNvPr id="26" name="Circle"/>
            <p:cNvSpPr/>
            <p:nvPr>
              <p:custDataLst>
                <p:tags r:id="rId49"/>
              </p:custDataLst>
            </p:nvPr>
          </p:nvSpPr>
          <p:spPr>
            <a:xfrm>
              <a:off x="593891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Check" hidden="1"/>
            <p:cNvSpPr/>
            <p:nvPr>
              <p:custDataLst>
                <p:tags r:id="rId50"/>
              </p:custDataLst>
            </p:nvPr>
          </p:nvSpPr>
          <p:spPr>
            <a:xfrm>
              <a:off x="631197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51"/>
              </p:custDataLst>
            </p:nvPr>
          </p:nvSpPr>
          <p:spPr>
            <a:xfrm>
              <a:off x="727241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신작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6724669" y="4152823"/>
            <a:ext cx="400050" cy="3638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107779" y="1697137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세트 명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95079" y="2063493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이미지</a:t>
            </a:r>
            <a:endParaRPr lang="ko-KR" altLang="en-US" dirty="0"/>
          </a:p>
        </p:txBody>
      </p:sp>
      <p:grpSp>
        <p:nvGrpSpPr>
          <p:cNvPr id="3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203136" y="3456085"/>
            <a:ext cx="521533" cy="212366"/>
            <a:chOff x="593892" y="1585163"/>
            <a:chExt cx="521533" cy="212366"/>
          </a:xfrm>
        </p:grpSpPr>
        <p:sp>
          <p:nvSpPr>
            <p:cNvPr id="36" name="Circle"/>
            <p:cNvSpPr/>
            <p:nvPr>
              <p:custDataLst>
                <p:tags r:id="rId46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heck" hidden="1"/>
            <p:cNvSpPr/>
            <p:nvPr>
              <p:custDataLst>
                <p:tags r:id="rId47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48"/>
              </p:custDataLst>
            </p:nvPr>
          </p:nvSpPr>
          <p:spPr>
            <a:xfrm>
              <a:off x="727242" y="1585163"/>
              <a:ext cx="38818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113637" y="4178223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등록날짜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115151" y="338085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총 </a:t>
            </a:r>
            <a:r>
              <a:rPr lang="ko-KR" altLang="en-US" sz="1400" dirty="0" smtClean="0"/>
              <a:t>개수</a:t>
            </a:r>
            <a:endParaRPr lang="ko-KR" altLang="en-US" dirty="0"/>
          </a:p>
        </p:txBody>
      </p:sp>
      <p:sp>
        <p:nvSpPr>
          <p:cNvPr id="45" name="Text Box"/>
          <p:cNvSpPr/>
          <p:nvPr/>
        </p:nvSpPr>
        <p:spPr>
          <a:xfrm>
            <a:off x="4275735" y="3393552"/>
            <a:ext cx="941674" cy="3077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15151" y="459148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책 코드</a:t>
            </a:r>
            <a:endParaRPr lang="ko-KR" altLang="en-US" dirty="0"/>
          </a:p>
        </p:txBody>
      </p:sp>
      <p:sp>
        <p:nvSpPr>
          <p:cNvPr id="47" name="Text Box"/>
          <p:cNvSpPr/>
          <p:nvPr/>
        </p:nvSpPr>
        <p:spPr>
          <a:xfrm>
            <a:off x="4280433" y="4600497"/>
            <a:ext cx="941674" cy="3077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15151" y="54595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가격</a:t>
            </a:r>
            <a:endParaRPr lang="ko-KR" altLang="en-US" dirty="0"/>
          </a:p>
        </p:txBody>
      </p:sp>
      <p:sp>
        <p:nvSpPr>
          <p:cNvPr id="49" name="Text Box"/>
          <p:cNvSpPr/>
          <p:nvPr/>
        </p:nvSpPr>
        <p:spPr>
          <a:xfrm>
            <a:off x="4275734" y="5464064"/>
            <a:ext cx="941674" cy="3077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1232" y="501326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장르</a:t>
            </a:r>
            <a:endParaRPr lang="ko-KR" altLang="en-US"/>
          </a:p>
        </p:txBody>
      </p:sp>
      <p:sp>
        <p:nvSpPr>
          <p:cNvPr id="51" name="Text Box"/>
          <p:cNvSpPr/>
          <p:nvPr/>
        </p:nvSpPr>
        <p:spPr>
          <a:xfrm>
            <a:off x="4281816" y="5013266"/>
            <a:ext cx="941674" cy="3077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77" y="546818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34473" y="1918615"/>
            <a:ext cx="2296652" cy="3997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164817" y="484514"/>
            <a:ext cx="2741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작가 전자 책 등록 페이지 </a:t>
            </a:r>
            <a:r>
              <a:rPr lang="en-US" altLang="ko-KR" sz="1600" dirty="0" smtClean="0"/>
              <a:t>&gt;</a:t>
            </a:r>
          </a:p>
          <a:p>
            <a:r>
              <a:rPr lang="ko-KR" altLang="en-US" sz="1600" dirty="0" smtClean="0"/>
              <a:t>세트등록 탭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도서추가 </a:t>
            </a:r>
            <a:r>
              <a:rPr lang="en-US" altLang="ko-KR" sz="1600" dirty="0" smtClean="0"/>
              <a:t>&gt; </a:t>
            </a:r>
          </a:p>
          <a:p>
            <a:r>
              <a:rPr lang="ko-KR" altLang="en-US" sz="1600" dirty="0" smtClean="0"/>
              <a:t>펼치기 클릭 시</a:t>
            </a:r>
            <a:endParaRPr lang="en-US" altLang="ko-KR" sz="1600" dirty="0" smtClean="0"/>
          </a:p>
        </p:txBody>
      </p:sp>
      <p:sp>
        <p:nvSpPr>
          <p:cNvPr id="57" name="Text Box"/>
          <p:cNvSpPr/>
          <p:nvPr/>
        </p:nvSpPr>
        <p:spPr>
          <a:xfrm>
            <a:off x="4275736" y="2473279"/>
            <a:ext cx="2341383" cy="8286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15151" y="243030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세트 구성</a:t>
            </a:r>
            <a:endParaRPr lang="ko-KR" altLang="en-US" dirty="0"/>
          </a:p>
        </p:txBody>
      </p:sp>
      <p:sp>
        <p:nvSpPr>
          <p:cNvPr id="59" name="Text Box"/>
          <p:cNvSpPr/>
          <p:nvPr/>
        </p:nvSpPr>
        <p:spPr>
          <a:xfrm>
            <a:off x="6780344" y="2485979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 추가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 Box"/>
          <p:cNvSpPr/>
          <p:nvPr/>
        </p:nvSpPr>
        <p:spPr>
          <a:xfrm>
            <a:off x="4275737" y="3818575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07779" y="3780452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작가 명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01165" y="1479748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작품간단소개</a:t>
            </a:r>
            <a:endParaRPr lang="en-US" altLang="ko-KR" sz="1600" dirty="0" smtClean="0"/>
          </a:p>
        </p:txBody>
      </p:sp>
      <p:sp>
        <p:nvSpPr>
          <p:cNvPr id="54" name="Modal Dialog Overlay"/>
          <p:cNvSpPr>
            <a:spLocks/>
          </p:cNvSpPr>
          <p:nvPr/>
        </p:nvSpPr>
        <p:spPr bwMode="auto">
          <a:xfrm>
            <a:off x="148194" y="139699"/>
            <a:ext cx="8780972" cy="6601603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 Area"/>
          <p:cNvSpPr/>
          <p:nvPr/>
        </p:nvSpPr>
        <p:spPr>
          <a:xfrm>
            <a:off x="1314761" y="1851026"/>
            <a:ext cx="6178239" cy="34700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5" name="Drop-Down Box (Expanded)"/>
          <p:cNvGrpSpPr/>
          <p:nvPr>
            <p:custDataLst>
              <p:tags r:id="rId5"/>
            </p:custDataLst>
          </p:nvPr>
        </p:nvGrpSpPr>
        <p:grpSpPr>
          <a:xfrm>
            <a:off x="1441958" y="2184304"/>
            <a:ext cx="4767452" cy="2982848"/>
            <a:chOff x="592936" y="1356676"/>
            <a:chExt cx="1032314" cy="213441"/>
          </a:xfrm>
        </p:grpSpPr>
        <p:sp>
          <p:nvSpPr>
            <p:cNvPr id="67" name="Text Box"/>
            <p:cNvSpPr/>
            <p:nvPr>
              <p:custDataLst>
                <p:tags r:id="rId44"/>
              </p:custDataLst>
            </p:nvPr>
          </p:nvSpPr>
          <p:spPr>
            <a:xfrm>
              <a:off x="592936" y="1356676"/>
              <a:ext cx="838047" cy="172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이문열</a:t>
              </a:r>
              <a:endParaRPr lang="en-US" sz="9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Box"/>
            <p:cNvSpPr/>
            <p:nvPr>
              <p:custDataLst>
                <p:tags r:id="rId45"/>
              </p:custDataLst>
            </p:nvPr>
          </p:nvSpPr>
          <p:spPr>
            <a:xfrm>
              <a:off x="592936" y="1383904"/>
              <a:ext cx="1032314" cy="1862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9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420609" y="2158167"/>
            <a:ext cx="788802" cy="30523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6939230" y="1895356"/>
            <a:ext cx="550552" cy="246221"/>
            <a:chOff x="9959181" y="3534489"/>
            <a:chExt cx="550552" cy="246221"/>
          </a:xfrm>
        </p:grpSpPr>
        <p:sp>
          <p:nvSpPr>
            <p:cNvPr id="72" name="Delete"/>
            <p:cNvSpPr>
              <a:spLocks noChangeAspect="1"/>
            </p:cNvSpPr>
            <p:nvPr/>
          </p:nvSpPr>
          <p:spPr bwMode="auto">
            <a:xfrm>
              <a:off x="9959181" y="3596481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055360" y="3534489"/>
              <a:ext cx="4543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닫기</a:t>
              </a:r>
              <a:endParaRPr lang="ko-KR" altLang="en-US" sz="1000" dirty="0"/>
            </a:p>
          </p:txBody>
        </p:sp>
      </p:grpSp>
      <p:sp>
        <p:nvSpPr>
          <p:cNvPr id="74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303119" y="4803202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완료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88571" y="2602235"/>
            <a:ext cx="2953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삼국지</a:t>
            </a:r>
            <a:endParaRPr lang="en-US" altLang="ko-KR" sz="1400" dirty="0" smtClean="0"/>
          </a:p>
        </p:txBody>
      </p:sp>
      <p:sp>
        <p:nvSpPr>
          <p:cNvPr id="68" name="Chevron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3618697" y="2739668"/>
            <a:ext cx="182885" cy="103366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9"/>
            </p:custDataLst>
          </p:nvPr>
        </p:nvSpPr>
        <p:spPr>
          <a:xfrm>
            <a:off x="6341858" y="2641875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10"/>
            </p:custDataLst>
          </p:nvPr>
        </p:nvSpPr>
        <p:spPr>
          <a:xfrm>
            <a:off x="6473414" y="2601470"/>
            <a:ext cx="64145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전체 선택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Label"/>
          <p:cNvSpPr txBox="1"/>
          <p:nvPr>
            <p:custDataLst>
              <p:tags r:id="rId11"/>
            </p:custDataLst>
          </p:nvPr>
        </p:nvSpPr>
        <p:spPr>
          <a:xfrm>
            <a:off x="3063587" y="2675235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접기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2"/>
            </p:custDataLst>
          </p:nvPr>
        </p:nvSpPr>
        <p:spPr>
          <a:xfrm>
            <a:off x="1793822" y="2922070"/>
            <a:ext cx="2163994" cy="171841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"/>
              </a:spcAft>
            </a:pP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 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13"/>
            </p:custDataLst>
          </p:nvPr>
        </p:nvSpPr>
        <p:spPr>
          <a:xfrm>
            <a:off x="3137520" y="2972664"/>
            <a:ext cx="135471" cy="1241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14"/>
            </p:custDataLst>
          </p:nvPr>
        </p:nvSpPr>
        <p:spPr>
          <a:xfrm>
            <a:off x="3303658" y="2928574"/>
            <a:ext cx="64145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전체 선택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Box"/>
          <p:cNvSpPr/>
          <p:nvPr>
            <p:custDataLst>
              <p:tags r:id="rId15"/>
            </p:custDataLst>
          </p:nvPr>
        </p:nvSpPr>
        <p:spPr>
          <a:xfrm>
            <a:off x="3747120" y="3150464"/>
            <a:ext cx="135471" cy="1241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Box"/>
          <p:cNvSpPr/>
          <p:nvPr>
            <p:custDataLst>
              <p:tags r:id="rId16"/>
            </p:custDataLst>
          </p:nvPr>
        </p:nvSpPr>
        <p:spPr>
          <a:xfrm>
            <a:off x="3747120" y="3302864"/>
            <a:ext cx="135471" cy="1241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Box"/>
          <p:cNvSpPr/>
          <p:nvPr>
            <p:custDataLst>
              <p:tags r:id="rId17"/>
            </p:custDataLst>
          </p:nvPr>
        </p:nvSpPr>
        <p:spPr>
          <a:xfrm>
            <a:off x="3747120" y="3455264"/>
            <a:ext cx="135471" cy="1241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Box"/>
          <p:cNvSpPr/>
          <p:nvPr>
            <p:custDataLst>
              <p:tags r:id="rId18"/>
            </p:custDataLst>
          </p:nvPr>
        </p:nvSpPr>
        <p:spPr>
          <a:xfrm>
            <a:off x="3747120" y="3607664"/>
            <a:ext cx="135471" cy="1241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Box"/>
          <p:cNvSpPr/>
          <p:nvPr>
            <p:custDataLst>
              <p:tags r:id="rId19"/>
            </p:custDataLst>
          </p:nvPr>
        </p:nvSpPr>
        <p:spPr>
          <a:xfrm>
            <a:off x="3747120" y="3775577"/>
            <a:ext cx="135471" cy="1241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Box"/>
          <p:cNvSpPr/>
          <p:nvPr>
            <p:custDataLst>
              <p:tags r:id="rId20"/>
            </p:custDataLst>
          </p:nvPr>
        </p:nvSpPr>
        <p:spPr>
          <a:xfrm>
            <a:off x="3747551" y="3938727"/>
            <a:ext cx="135471" cy="1241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Box"/>
          <p:cNvSpPr/>
          <p:nvPr>
            <p:custDataLst>
              <p:tags r:id="rId21"/>
            </p:custDataLst>
          </p:nvPr>
        </p:nvSpPr>
        <p:spPr>
          <a:xfrm>
            <a:off x="3747550" y="4102023"/>
            <a:ext cx="135471" cy="1241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Box"/>
          <p:cNvSpPr/>
          <p:nvPr>
            <p:custDataLst>
              <p:tags r:id="rId22"/>
            </p:custDataLst>
          </p:nvPr>
        </p:nvSpPr>
        <p:spPr>
          <a:xfrm>
            <a:off x="3740988" y="4270023"/>
            <a:ext cx="149018" cy="1241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Box"/>
          <p:cNvSpPr/>
          <p:nvPr>
            <p:custDataLst>
              <p:tags r:id="rId23"/>
            </p:custDataLst>
          </p:nvPr>
        </p:nvSpPr>
        <p:spPr>
          <a:xfrm>
            <a:off x="3749799" y="4454596"/>
            <a:ext cx="149018" cy="1241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3" name="Scrollbar"/>
          <p:cNvGrpSpPr/>
          <p:nvPr/>
        </p:nvGrpSpPr>
        <p:grpSpPr>
          <a:xfrm>
            <a:off x="3957174" y="2920863"/>
            <a:ext cx="198736" cy="1719626"/>
            <a:chOff x="541514" y="874785"/>
            <a:chExt cx="144017" cy="2304355"/>
          </a:xfrm>
        </p:grpSpPr>
        <p:sp>
          <p:nvSpPr>
            <p:cNvPr id="104" name="Track"/>
            <p:cNvSpPr/>
            <p:nvPr>
              <p:custDataLst>
                <p:tags r:id="rId40"/>
              </p:custDataLst>
            </p:nvPr>
          </p:nvSpPr>
          <p:spPr>
            <a:xfrm rot="5400000">
              <a:off x="-538655" y="1954954"/>
              <a:ext cx="2304355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Scroll Thumb"/>
            <p:cNvSpPr/>
            <p:nvPr>
              <p:custDataLst>
                <p:tags r:id="rId41"/>
              </p:custDataLst>
            </p:nvPr>
          </p:nvSpPr>
          <p:spPr>
            <a:xfrm rot="5400000">
              <a:off x="-29775" y="1830516"/>
              <a:ext cx="128659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Chevron"/>
            <p:cNvSpPr>
              <a:spLocks noChangeAspect="1"/>
            </p:cNvSpPr>
            <p:nvPr>
              <p:custDataLst>
                <p:tags r:id="rId42"/>
              </p:custDataLst>
            </p:nvPr>
          </p:nvSpPr>
          <p:spPr bwMode="auto">
            <a:xfrm rot="10800000" flipH="1">
              <a:off x="581519" y="1003339"/>
              <a:ext cx="64008" cy="784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Chevron"/>
            <p:cNvSpPr>
              <a:spLocks noChangeAspect="1"/>
            </p:cNvSpPr>
            <p:nvPr>
              <p:custDataLst>
                <p:tags r:id="rId43"/>
              </p:custDataLst>
            </p:nvPr>
          </p:nvSpPr>
          <p:spPr bwMode="auto">
            <a:xfrm flipH="1">
              <a:off x="581519" y="2978987"/>
              <a:ext cx="64008" cy="784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1482762" y="4759446"/>
            <a:ext cx="1973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불멸</a:t>
            </a:r>
            <a:endParaRPr lang="en-US" altLang="ko-KR" sz="1400" dirty="0" smtClean="0"/>
          </a:p>
        </p:txBody>
      </p:sp>
      <p:sp>
        <p:nvSpPr>
          <p:cNvPr id="109" name="Chevron"/>
          <p:cNvSpPr>
            <a:spLocks noChangeAspect="1"/>
          </p:cNvSpPr>
          <p:nvPr>
            <p:custDataLst>
              <p:tags r:id="rId24"/>
            </p:custDataLst>
          </p:nvPr>
        </p:nvSpPr>
        <p:spPr bwMode="auto">
          <a:xfrm flipV="1">
            <a:off x="3636256" y="4937361"/>
            <a:ext cx="166473" cy="9409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337376" y="3196173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*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512331" y="319157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92D050"/>
                </a:solidFill>
              </a:rPr>
              <a:t>단권</a:t>
            </a:r>
            <a:endParaRPr lang="en-US" altLang="ko-KR" sz="1100" dirty="0" smtClean="0">
              <a:solidFill>
                <a:srgbClr val="92D050"/>
              </a:solidFill>
            </a:endParaRPr>
          </a:p>
        </p:txBody>
      </p:sp>
      <p:grpSp>
        <p:nvGrpSpPr>
          <p:cNvPr id="83" name="Scrollbar"/>
          <p:cNvGrpSpPr/>
          <p:nvPr/>
        </p:nvGrpSpPr>
        <p:grpSpPr>
          <a:xfrm>
            <a:off x="4563067" y="2579291"/>
            <a:ext cx="219118" cy="2602335"/>
            <a:chOff x="541514" y="874785"/>
            <a:chExt cx="144017" cy="2304355"/>
          </a:xfrm>
        </p:grpSpPr>
        <p:sp>
          <p:nvSpPr>
            <p:cNvPr id="84" name="Track"/>
            <p:cNvSpPr/>
            <p:nvPr>
              <p:custDataLst>
                <p:tags r:id="rId36"/>
              </p:custDataLst>
            </p:nvPr>
          </p:nvSpPr>
          <p:spPr>
            <a:xfrm rot="5400000">
              <a:off x="-538655" y="1954954"/>
              <a:ext cx="2304355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Scroll Thumb"/>
            <p:cNvSpPr/>
            <p:nvPr>
              <p:custDataLst>
                <p:tags r:id="rId37"/>
              </p:custDataLst>
            </p:nvPr>
          </p:nvSpPr>
          <p:spPr>
            <a:xfrm rot="5400000">
              <a:off x="-29775" y="1830516"/>
              <a:ext cx="128659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hevron"/>
            <p:cNvSpPr>
              <a:spLocks noChangeAspect="1"/>
            </p:cNvSpPr>
            <p:nvPr>
              <p:custDataLst>
                <p:tags r:id="rId38"/>
              </p:custDataLst>
            </p:nvPr>
          </p:nvSpPr>
          <p:spPr bwMode="auto">
            <a:xfrm rot="10800000" flipH="1">
              <a:off x="581519" y="1003339"/>
              <a:ext cx="64008" cy="784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39"/>
              </p:custDataLst>
            </p:nvPr>
          </p:nvSpPr>
          <p:spPr bwMode="auto">
            <a:xfrm flipH="1">
              <a:off x="581519" y="2978987"/>
              <a:ext cx="64008" cy="784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4894311" y="2683017"/>
            <a:ext cx="1227876" cy="2379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5"/>
            </p:custDataLst>
          </p:nvPr>
        </p:nvSpPr>
        <p:spPr bwMode="auto">
          <a:xfrm flipH="1">
            <a:off x="3142606" y="2974391"/>
            <a:ext cx="97386" cy="8863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6"/>
            </p:custDataLst>
          </p:nvPr>
        </p:nvSpPr>
        <p:spPr bwMode="auto">
          <a:xfrm flipH="1">
            <a:off x="3752206" y="3145079"/>
            <a:ext cx="97386" cy="8863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7"/>
            </p:custDataLst>
          </p:nvPr>
        </p:nvSpPr>
        <p:spPr bwMode="auto">
          <a:xfrm flipH="1">
            <a:off x="3740014" y="3291383"/>
            <a:ext cx="97386" cy="8863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8"/>
            </p:custDataLst>
          </p:nvPr>
        </p:nvSpPr>
        <p:spPr bwMode="auto">
          <a:xfrm flipH="1">
            <a:off x="3752206" y="3449879"/>
            <a:ext cx="97386" cy="8863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9"/>
            </p:custDataLst>
          </p:nvPr>
        </p:nvSpPr>
        <p:spPr bwMode="auto">
          <a:xfrm flipH="1">
            <a:off x="3764398" y="3608375"/>
            <a:ext cx="97386" cy="8863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0"/>
            </p:custDataLst>
          </p:nvPr>
        </p:nvSpPr>
        <p:spPr bwMode="auto">
          <a:xfrm flipH="1">
            <a:off x="3764398" y="3754679"/>
            <a:ext cx="97386" cy="8863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1"/>
            </p:custDataLst>
          </p:nvPr>
        </p:nvSpPr>
        <p:spPr bwMode="auto">
          <a:xfrm flipH="1">
            <a:off x="3544942" y="4790999"/>
            <a:ext cx="97386" cy="8863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2"/>
            </p:custDataLst>
          </p:nvPr>
        </p:nvSpPr>
        <p:spPr bwMode="auto">
          <a:xfrm flipH="1">
            <a:off x="3764398" y="3925367"/>
            <a:ext cx="97386" cy="8863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3"/>
            </p:custDataLst>
          </p:nvPr>
        </p:nvSpPr>
        <p:spPr bwMode="auto">
          <a:xfrm flipH="1">
            <a:off x="3752206" y="4096055"/>
            <a:ext cx="97386" cy="8863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4"/>
            </p:custDataLst>
          </p:nvPr>
        </p:nvSpPr>
        <p:spPr bwMode="auto">
          <a:xfrm flipH="1">
            <a:off x="3752206" y="4254551"/>
            <a:ext cx="97386" cy="8863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5"/>
            </p:custDataLst>
          </p:nvPr>
        </p:nvSpPr>
        <p:spPr bwMode="auto">
          <a:xfrm flipH="1">
            <a:off x="3764398" y="4437431"/>
            <a:ext cx="97386" cy="8863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867488" y="2903989"/>
            <a:ext cx="12843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우리들의 일그러진 영웅</a:t>
            </a:r>
            <a:endParaRPr lang="en-US" altLang="ko-KR" sz="800" smtClean="0"/>
          </a:p>
          <a:p>
            <a:pPr>
              <a:spcAft>
                <a:spcPts val="200"/>
              </a:spcAft>
            </a:pPr>
            <a:r>
              <a:rPr lang="ko-KR" alt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8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ko-KR" alt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8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ko-KR" alt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8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ko-KR" alt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8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ko-KR" alt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8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8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ko-KR" altLang="en-US" sz="8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8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8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ko-KR" altLang="en-US" sz="8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8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8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ko-KR" altLang="en-US" sz="8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8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8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ko-KR" altLang="en-US" sz="8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8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8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ko-KR" altLang="en-US" sz="8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8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endParaRPr lang="en-US" altLang="ko-KR" sz="8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endParaRPr lang="en-US" altLang="ko-KR" sz="8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00" dirty="0" smtClean="0"/>
          </a:p>
        </p:txBody>
      </p:sp>
      <p:sp>
        <p:nvSpPr>
          <p:cNvPr id="123" name="TextBox 122"/>
          <p:cNvSpPr txBox="1"/>
          <p:nvPr/>
        </p:nvSpPr>
        <p:spPr>
          <a:xfrm>
            <a:off x="4920001" y="2724733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mtClean="0"/>
              <a:t>*</a:t>
            </a:r>
            <a:r>
              <a:rPr lang="ko-KR" altLang="en-US" sz="1050" b="1" smtClean="0"/>
              <a:t>선택도서</a:t>
            </a:r>
            <a:endParaRPr lang="en-US" altLang="ko-KR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29920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2528" y="139700"/>
            <a:ext cx="8780972" cy="6601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44001" y="382032"/>
            <a:ext cx="2915728" cy="6359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1" y="127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Description</a:t>
            </a:r>
          </a:p>
        </p:txBody>
      </p:sp>
      <p:grpSp>
        <p:nvGrpSpPr>
          <p:cNvPr id="6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/>
          <p:cNvGrpSpPr/>
          <p:nvPr>
            <p:custDataLst>
              <p:tags r:id="rId1"/>
            </p:custDataLst>
          </p:nvPr>
        </p:nvGrpSpPr>
        <p:grpSpPr>
          <a:xfrm>
            <a:off x="3035300" y="787400"/>
            <a:ext cx="5778500" cy="402958"/>
            <a:chOff x="3472089" y="1762566"/>
            <a:chExt cx="1051572" cy="297742"/>
          </a:xfrm>
          <a:solidFill>
            <a:srgbClr val="FFFFFF"/>
          </a:solidFill>
        </p:grpSpPr>
        <p:sp>
          <p:nvSpPr>
            <p:cNvPr id="7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세트등록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전자책 </a:t>
              </a:r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2178" y="226715"/>
            <a:ext cx="1108075" cy="5398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2178" y="840592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dirty="0" smtClean="0"/>
              <a:t>작가 책 등록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332178" y="1296433"/>
            <a:ext cx="8481622" cy="523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14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617076" y="6016544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126292"/>
              </p:ext>
            </p:extLst>
          </p:nvPr>
        </p:nvGraphicFramePr>
        <p:xfrm>
          <a:off x="3021626" y="1536699"/>
          <a:ext cx="5578251" cy="4379528"/>
        </p:xfrm>
        <a:graphic>
          <a:graphicData uri="http://schemas.openxmlformats.org/drawingml/2006/table">
            <a:tbl>
              <a:tblPr firstRow="1" bandRow="1"/>
              <a:tblGrid>
                <a:gridCol w="794285"/>
                <a:gridCol w="1594655"/>
                <a:gridCol w="488142"/>
                <a:gridCol w="1106514"/>
                <a:gridCol w="276765"/>
                <a:gridCol w="1317890"/>
              </a:tblGrid>
              <a:tr h="79863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01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2482">
                <a:tc>
                  <a:txBody>
                    <a:bodyPr/>
                    <a:lstStyle/>
                    <a:p>
                      <a:pPr algn="l"/>
                      <a:endParaRPr lang="en-US" altLang="ko-KR" sz="900" b="1" noProof="1" smtClean="0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5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 Box"/>
          <p:cNvSpPr/>
          <p:nvPr/>
        </p:nvSpPr>
        <p:spPr>
          <a:xfrm>
            <a:off x="4275738" y="174586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전집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Box"/>
          <p:cNvSpPr/>
          <p:nvPr/>
        </p:nvSpPr>
        <p:spPr>
          <a:xfrm>
            <a:off x="4275738" y="209047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세트메인이미지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altLang="ko-KR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png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Box"/>
          <p:cNvSpPr/>
          <p:nvPr/>
        </p:nvSpPr>
        <p:spPr>
          <a:xfrm>
            <a:off x="6858753" y="2103476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등록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 Box"/>
          <p:cNvSpPr/>
          <p:nvPr/>
        </p:nvSpPr>
        <p:spPr>
          <a:xfrm>
            <a:off x="7773466" y="2104778"/>
            <a:ext cx="4390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 Box"/>
          <p:cNvSpPr/>
          <p:nvPr/>
        </p:nvSpPr>
        <p:spPr>
          <a:xfrm>
            <a:off x="4281816" y="4210980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2018-07-03</a:t>
            </a:r>
          </a:p>
        </p:txBody>
      </p:sp>
      <p:grpSp>
        <p:nvGrpSpPr>
          <p:cNvPr id="2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493778" y="3440502"/>
            <a:ext cx="595883" cy="243534"/>
            <a:chOff x="593891" y="1585163"/>
            <a:chExt cx="511915" cy="212366"/>
          </a:xfrm>
        </p:grpSpPr>
        <p:sp>
          <p:nvSpPr>
            <p:cNvPr id="26" name="Circle"/>
            <p:cNvSpPr/>
            <p:nvPr>
              <p:custDataLst>
                <p:tags r:id="rId12"/>
              </p:custDataLst>
            </p:nvPr>
          </p:nvSpPr>
          <p:spPr>
            <a:xfrm>
              <a:off x="593891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Check" hidden="1"/>
            <p:cNvSpPr/>
            <p:nvPr>
              <p:custDataLst>
                <p:tags r:id="rId13"/>
              </p:custDataLst>
            </p:nvPr>
          </p:nvSpPr>
          <p:spPr>
            <a:xfrm>
              <a:off x="631197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727241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신작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24669" y="4152823"/>
            <a:ext cx="400050" cy="3638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107779" y="1697137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세트 명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95079" y="2063493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이미지</a:t>
            </a:r>
            <a:endParaRPr lang="ko-KR" altLang="en-US" dirty="0"/>
          </a:p>
        </p:txBody>
      </p:sp>
      <p:grpSp>
        <p:nvGrpSpPr>
          <p:cNvPr id="3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203136" y="3456085"/>
            <a:ext cx="521533" cy="212366"/>
            <a:chOff x="593892" y="1585163"/>
            <a:chExt cx="521533" cy="212366"/>
          </a:xfrm>
        </p:grpSpPr>
        <p:sp>
          <p:nvSpPr>
            <p:cNvPr id="36" name="Circle"/>
            <p:cNvSpPr/>
            <p:nvPr>
              <p:custDataLst>
                <p:tags r:id="rId9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heck" hidden="1"/>
            <p:cNvSpPr/>
            <p:nvPr>
              <p:custDataLst>
                <p:tags r:id="rId10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727242" y="1585163"/>
              <a:ext cx="38818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113637" y="4178223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등록날짜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115151" y="338085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총 </a:t>
            </a:r>
            <a:r>
              <a:rPr lang="ko-KR" altLang="en-US" sz="1400" dirty="0" smtClean="0"/>
              <a:t>개수</a:t>
            </a:r>
            <a:endParaRPr lang="ko-KR" altLang="en-US" dirty="0"/>
          </a:p>
        </p:txBody>
      </p:sp>
      <p:sp>
        <p:nvSpPr>
          <p:cNvPr id="45" name="Text Box"/>
          <p:cNvSpPr/>
          <p:nvPr/>
        </p:nvSpPr>
        <p:spPr>
          <a:xfrm>
            <a:off x="4275735" y="3426894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15151" y="4591483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세트 코드</a:t>
            </a:r>
            <a:endParaRPr lang="ko-KR" altLang="en-US" dirty="0"/>
          </a:p>
        </p:txBody>
      </p:sp>
      <p:sp>
        <p:nvSpPr>
          <p:cNvPr id="47" name="Text Box"/>
          <p:cNvSpPr/>
          <p:nvPr/>
        </p:nvSpPr>
        <p:spPr>
          <a:xfrm>
            <a:off x="4280433" y="4633839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SB001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15151" y="54595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가격</a:t>
            </a:r>
            <a:endParaRPr lang="ko-KR" altLang="en-US" dirty="0"/>
          </a:p>
        </p:txBody>
      </p:sp>
      <p:sp>
        <p:nvSpPr>
          <p:cNvPr id="49" name="Text Box"/>
          <p:cNvSpPr/>
          <p:nvPr/>
        </p:nvSpPr>
        <p:spPr>
          <a:xfrm>
            <a:off x="4275734" y="5497406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100,000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21232" y="501326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장르</a:t>
            </a:r>
            <a:endParaRPr lang="ko-KR" altLang="en-US"/>
          </a:p>
        </p:txBody>
      </p:sp>
      <p:sp>
        <p:nvSpPr>
          <p:cNvPr id="51" name="Text Box"/>
          <p:cNvSpPr/>
          <p:nvPr/>
        </p:nvSpPr>
        <p:spPr>
          <a:xfrm>
            <a:off x="4281816" y="5046608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판타지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77" y="546818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34473" y="1918615"/>
            <a:ext cx="2296652" cy="3997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64817" y="484514"/>
            <a:ext cx="2741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작가 전자 </a:t>
            </a:r>
            <a:r>
              <a:rPr lang="ko-KR" altLang="en-US" sz="1600" dirty="0" smtClean="0"/>
              <a:t>책 등록 페이지 </a:t>
            </a:r>
            <a:r>
              <a:rPr lang="en-US" altLang="ko-KR" sz="1600" dirty="0" smtClean="0"/>
              <a:t>&gt;</a:t>
            </a:r>
          </a:p>
          <a:p>
            <a:r>
              <a:rPr lang="ko-KR" altLang="en-US" sz="1600" smtClean="0"/>
              <a:t>세트등록 탭 </a:t>
            </a:r>
            <a:r>
              <a:rPr lang="en-US" altLang="ko-KR" sz="1600" smtClean="0"/>
              <a:t>&gt; </a:t>
            </a:r>
            <a:r>
              <a:rPr lang="ko-KR" altLang="en-US" sz="1600" smtClean="0"/>
              <a:t>삼국지전집 </a:t>
            </a:r>
            <a:endParaRPr lang="en-US" altLang="ko-KR" sz="1600" smtClean="0"/>
          </a:p>
          <a:p>
            <a:r>
              <a:rPr lang="ko-KR" altLang="en-US" sz="1600" smtClean="0"/>
              <a:t>세트등록 작성 시</a:t>
            </a:r>
            <a:endParaRPr lang="ko-KR" altLang="en-US" sz="1600" dirty="0"/>
          </a:p>
        </p:txBody>
      </p:sp>
      <p:sp>
        <p:nvSpPr>
          <p:cNvPr id="57" name="Text Box"/>
          <p:cNvSpPr/>
          <p:nvPr/>
        </p:nvSpPr>
        <p:spPr>
          <a:xfrm>
            <a:off x="4275736" y="2438760"/>
            <a:ext cx="2341383" cy="89768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"/>
              </a:spcAft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 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15151" y="243030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세트 구성</a:t>
            </a:r>
            <a:endParaRPr lang="ko-KR" altLang="en-US" dirty="0"/>
          </a:p>
        </p:txBody>
      </p:sp>
      <p:sp>
        <p:nvSpPr>
          <p:cNvPr id="59" name="Text Box"/>
          <p:cNvSpPr/>
          <p:nvPr/>
        </p:nvSpPr>
        <p:spPr>
          <a:xfrm>
            <a:off x="6856544" y="2485979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 추가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 Box"/>
          <p:cNvSpPr/>
          <p:nvPr/>
        </p:nvSpPr>
        <p:spPr>
          <a:xfrm>
            <a:off x="4275737" y="3818575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이문열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07779" y="3780452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작가 명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01165" y="1479748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작품간단소개</a:t>
            </a:r>
            <a:endParaRPr lang="en-US" altLang="ko-KR" sz="1600" dirty="0" smtClean="0"/>
          </a:p>
        </p:txBody>
      </p:sp>
      <p:grpSp>
        <p:nvGrpSpPr>
          <p:cNvPr id="54" name="Scrollbar"/>
          <p:cNvGrpSpPr/>
          <p:nvPr/>
        </p:nvGrpSpPr>
        <p:grpSpPr>
          <a:xfrm>
            <a:off x="6623627" y="2438760"/>
            <a:ext cx="158926" cy="897682"/>
            <a:chOff x="541514" y="874785"/>
            <a:chExt cx="144017" cy="2304355"/>
          </a:xfrm>
        </p:grpSpPr>
        <p:sp>
          <p:nvSpPr>
            <p:cNvPr id="55" name="Track"/>
            <p:cNvSpPr/>
            <p:nvPr>
              <p:custDataLst>
                <p:tags r:id="rId5"/>
              </p:custDataLst>
            </p:nvPr>
          </p:nvSpPr>
          <p:spPr>
            <a:xfrm rot="5400000">
              <a:off x="-538655" y="1954954"/>
              <a:ext cx="2304355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Scroll Thumb"/>
            <p:cNvSpPr/>
            <p:nvPr>
              <p:custDataLst>
                <p:tags r:id="rId6"/>
              </p:custDataLst>
            </p:nvPr>
          </p:nvSpPr>
          <p:spPr>
            <a:xfrm rot="5400000">
              <a:off x="-29775" y="1830516"/>
              <a:ext cx="128659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Chevron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0800000" flipH="1">
              <a:off x="581519" y="1003339"/>
              <a:ext cx="64008" cy="784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Chevron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581519" y="2978987"/>
              <a:ext cx="64008" cy="784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34473" y="1937128"/>
            <a:ext cx="219643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세트</a:t>
            </a:r>
            <a:r>
              <a:rPr lang="en-US" altLang="ko-KR" sz="1400" b="1" dirty="0"/>
              <a:t>] </a:t>
            </a:r>
            <a:r>
              <a:rPr lang="ko-KR" altLang="en-US" sz="1400" b="1" dirty="0"/>
              <a:t>이문열 </a:t>
            </a:r>
            <a:r>
              <a:rPr lang="ko-KR" altLang="en-US" sz="1400" b="1" dirty="0" smtClean="0"/>
              <a:t>삼국지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(</a:t>
            </a:r>
            <a:r>
              <a:rPr lang="en-US" altLang="ko-KR" sz="1400" b="1" dirty="0"/>
              <a:t>1~10</a:t>
            </a:r>
            <a:r>
              <a:rPr lang="ko-KR" altLang="en-US" sz="1400" b="1" dirty="0"/>
              <a:t>권</a:t>
            </a:r>
            <a:r>
              <a:rPr lang="en-US" altLang="ko-KR" sz="1400" b="1" dirty="0" smtClean="0"/>
              <a:t>)</a:t>
            </a:r>
          </a:p>
          <a:p>
            <a:endParaRPr lang="en-US" altLang="ko-KR" sz="1400" b="1" dirty="0" smtClean="0"/>
          </a:p>
          <a:p>
            <a:r>
              <a:rPr lang="ko-KR" altLang="en-US" sz="1400" dirty="0"/>
              <a:t>중후하고 아름다운 </a:t>
            </a:r>
            <a:r>
              <a:rPr lang="ko-KR" altLang="en-US" sz="1400" dirty="0" smtClean="0"/>
              <a:t>문장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되살려 낸 </a:t>
            </a:r>
            <a:r>
              <a:rPr lang="ko-KR" altLang="en-US" sz="1400" dirty="0" smtClean="0"/>
              <a:t>최고의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/>
              <a:t>『</a:t>
            </a:r>
            <a:r>
              <a:rPr lang="ko-KR" altLang="en-US" sz="1400" dirty="0"/>
              <a:t>삼국지</a:t>
            </a:r>
            <a:r>
              <a:rPr lang="en-US" altLang="ko-KR" sz="1400" dirty="0" smtClean="0"/>
              <a:t>』CEO</a:t>
            </a:r>
            <a:r>
              <a:rPr lang="ko-KR" altLang="en-US" sz="1400" dirty="0"/>
              <a:t>들이 </a:t>
            </a:r>
            <a:r>
              <a:rPr lang="ko-KR" altLang="en-US" sz="1400" dirty="0" smtClean="0"/>
              <a:t>뽑은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ko-KR" altLang="en-US" sz="1400" dirty="0"/>
              <a:t>‘내 인생을 바꿔 놓은 책’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08007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144001" y="382032"/>
            <a:ext cx="2915728" cy="6359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1" y="127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Description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2178" y="226715"/>
            <a:ext cx="1108075" cy="53984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2178" y="1296433"/>
            <a:ext cx="8481622" cy="523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2178" y="840592"/>
            <a:ext cx="2128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400" b="1" smtClean="0"/>
              <a:t>MyPage (</a:t>
            </a:r>
            <a:r>
              <a:rPr lang="ko-KR" altLang="en-US" sz="1400" b="1" smtClean="0"/>
              <a:t>김세준님</a:t>
            </a:r>
            <a:r>
              <a:rPr lang="en-US" altLang="ko-KR" sz="1400" b="1" smtClean="0"/>
              <a:t>)</a:t>
            </a:r>
            <a:endParaRPr lang="ko-KR" altLang="en-US" b="1" dirty="0"/>
          </a:p>
        </p:txBody>
      </p:sp>
      <p:grpSp>
        <p:nvGrpSpPr>
          <p:cNvPr id="12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/>
          <p:cNvGrpSpPr/>
          <p:nvPr>
            <p:custDataLst>
              <p:tags r:id="rId1"/>
            </p:custDataLst>
          </p:nvPr>
        </p:nvGrpSpPr>
        <p:grpSpPr>
          <a:xfrm>
            <a:off x="2565400" y="873479"/>
            <a:ext cx="6221127" cy="274889"/>
            <a:chOff x="2946303" y="1762566"/>
            <a:chExt cx="1577358" cy="297744"/>
          </a:xfrm>
          <a:solidFill>
            <a:srgbClr val="FFFFFF"/>
          </a:solidFill>
        </p:grpSpPr>
        <p:sp>
          <p:nvSpPr>
            <p:cNvPr id="13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 정보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Segment"/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 서재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구매내역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Placeholder"/>
          <p:cNvGrpSpPr>
            <a:grpSpLocks noChangeAspect="1"/>
          </p:cNvGrpSpPr>
          <p:nvPr/>
        </p:nvGrpSpPr>
        <p:grpSpPr>
          <a:xfrm>
            <a:off x="466553" y="2606353"/>
            <a:ext cx="1401610" cy="1785958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7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" name="Text Area"/>
          <p:cNvSpPr/>
          <p:nvPr/>
        </p:nvSpPr>
        <p:spPr>
          <a:xfrm>
            <a:off x="2096287" y="3193165"/>
            <a:ext cx="5084802" cy="92773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/>
              <a:t>“권리 위에 잠자는 시민이 되지 말라고요</a:t>
            </a:r>
            <a:r>
              <a:rPr lang="en-US" altLang="ko-KR" sz="900" b="1"/>
              <a:t>!”</a:t>
            </a:r>
            <a:br>
              <a:rPr lang="en-US" altLang="ko-KR" sz="900" b="1"/>
            </a:br>
            <a:r>
              <a:rPr lang="ko-KR" altLang="en-US" sz="900" b="1"/>
              <a:t>정의의 법정을 꿈꾸는 당돌한 초임 판사 박차오름</a:t>
            </a:r>
            <a:br>
              <a:rPr lang="ko-KR" altLang="en-US" sz="900" b="1"/>
            </a:br>
            <a:r>
              <a:rPr lang="ko-KR" altLang="en-US" sz="900" b="1"/>
              <a:t>그녀로 인해 서울중앙지법 </a:t>
            </a:r>
            <a:r>
              <a:rPr lang="en-US" altLang="ko-KR" sz="900" b="1"/>
              <a:t>44</a:t>
            </a:r>
            <a:r>
              <a:rPr lang="ko-KR" altLang="en-US" sz="900" b="1"/>
              <a:t>부는 오늘도 바람 잘 날 없다</a:t>
            </a:r>
            <a:r>
              <a:rPr lang="en-US" altLang="ko-KR" sz="900" b="1"/>
              <a:t>!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70154" y="2160118"/>
            <a:ext cx="54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뷰어</a:t>
            </a:r>
            <a:endParaRPr lang="ko-KR" altLang="en-US" sz="1400" dirty="0"/>
          </a:p>
        </p:txBody>
      </p:sp>
      <p:sp>
        <p:nvSpPr>
          <p:cNvPr id="30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457756" y="1462723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3"/>
            </p:custDataLst>
          </p:nvPr>
        </p:nvSpPr>
        <p:spPr>
          <a:xfrm>
            <a:off x="589312" y="1422318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latin typeface="Segoe UI" panose="020B0502040204020203" pitchFamily="34" charset="0"/>
                <a:cs typeface="Segoe UI" panose="020B0502040204020203" pitchFamily="34" charset="0"/>
              </a:rPr>
              <a:t>가나다순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4"/>
            </p:custDataLst>
          </p:nvPr>
        </p:nvSpPr>
        <p:spPr>
          <a:xfrm>
            <a:off x="1264335" y="1462723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5"/>
            </p:custDataLst>
          </p:nvPr>
        </p:nvSpPr>
        <p:spPr>
          <a:xfrm>
            <a:off x="1395891" y="1422318"/>
            <a:ext cx="756874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latin typeface="Segoe UI" panose="020B0502040204020203" pitchFamily="34" charset="0"/>
                <a:cs typeface="Segoe UI" panose="020B0502040204020203" pitchFamily="34" charset="0"/>
              </a:rPr>
              <a:t>구입날짜 순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6"/>
            </p:custDataLst>
          </p:nvPr>
        </p:nvSpPr>
        <p:spPr>
          <a:xfrm>
            <a:off x="4066667" y="1453848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7"/>
            </p:custDataLst>
          </p:nvPr>
        </p:nvSpPr>
        <p:spPr>
          <a:xfrm>
            <a:off x="4198223" y="1425635"/>
            <a:ext cx="756874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latin typeface="Segoe UI" panose="020B0502040204020203" pitchFamily="34" charset="0"/>
                <a:cs typeface="Segoe UI" panose="020B0502040204020203" pitchFamily="34" charset="0"/>
              </a:rPr>
              <a:t>세트만 보기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8"/>
            </p:custDataLst>
          </p:nvPr>
        </p:nvSpPr>
        <p:spPr>
          <a:xfrm>
            <a:off x="3204207" y="1417018"/>
            <a:ext cx="756874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latin typeface="Segoe UI" panose="020B0502040204020203" pitchFamily="34" charset="0"/>
                <a:cs typeface="Segoe UI" panose="020B0502040204020203" pitchFamily="34" charset="0"/>
              </a:rPr>
              <a:t>단권만 보기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9"/>
            </p:custDataLst>
          </p:nvPr>
        </p:nvSpPr>
        <p:spPr>
          <a:xfrm>
            <a:off x="3072651" y="1448104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0" name="Drop-Down Box" descr="&lt;SmartSettings&gt;&lt;SmartResize enabled=&quot;True&quot; minWidth=&quot;18&quot; minHeight=&quot;7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457756" y="1776855"/>
            <a:ext cx="88219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41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제목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Arrow Down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5488" y="1363700"/>
              <a:ext cx="992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Text Box"/>
          <p:cNvSpPr/>
          <p:nvPr/>
        </p:nvSpPr>
        <p:spPr>
          <a:xfrm>
            <a:off x="1430878" y="1776854"/>
            <a:ext cx="1568354" cy="2438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079548" y="1774353"/>
            <a:ext cx="764219" cy="250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05618" y="2133600"/>
            <a:ext cx="8344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87906" y="2147352"/>
            <a:ext cx="546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설명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58635" y="2160118"/>
            <a:ext cx="76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표지</a:t>
            </a:r>
            <a:endParaRPr lang="ko-KR" altLang="en-US" sz="14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423906" y="2468880"/>
            <a:ext cx="8344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10942" y="2781576"/>
            <a:ext cx="2365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[</a:t>
            </a:r>
            <a:r>
              <a:rPr lang="ko-KR" altLang="en-US" sz="1400" b="1" smtClean="0"/>
              <a:t>문학동네</a:t>
            </a:r>
            <a:r>
              <a:rPr lang="en-US" altLang="ko-KR" sz="1400" b="1" smtClean="0"/>
              <a:t>] </a:t>
            </a:r>
            <a:r>
              <a:rPr lang="ko-KR" altLang="en-US" sz="1400" b="1" smtClean="0"/>
              <a:t>미스 함무라비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187906" y="2811742"/>
            <a:ext cx="1352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문유석 저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2122625" y="3261181"/>
            <a:ext cx="50866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“권리 위에 잠자는 시민이 되지 말라고요</a:t>
            </a:r>
            <a:r>
              <a:rPr lang="en-US" altLang="ko-KR" sz="1400" b="1"/>
              <a:t>!”</a:t>
            </a:r>
            <a:br>
              <a:rPr lang="en-US" altLang="ko-KR" sz="1400" b="1"/>
            </a:br>
            <a:r>
              <a:rPr lang="ko-KR" altLang="en-US" sz="1400" b="1"/>
              <a:t>정의의 법정을 꿈꾸는 당돌한 초임 판사 박차오름</a:t>
            </a:r>
            <a:br>
              <a:rPr lang="ko-KR" altLang="en-US" sz="1400" b="1"/>
            </a:br>
            <a:r>
              <a:rPr lang="ko-KR" altLang="en-US" sz="1400" b="1"/>
              <a:t>그녀로 인해 서울중앙지법 </a:t>
            </a:r>
            <a:r>
              <a:rPr lang="en-US" altLang="ko-KR" sz="1400" b="1"/>
              <a:t>44</a:t>
            </a:r>
            <a:r>
              <a:rPr lang="ko-KR" altLang="en-US" sz="1400" b="1"/>
              <a:t>부는 오늘도 바람 잘 날 없다</a:t>
            </a:r>
            <a:r>
              <a:rPr lang="en-US" altLang="ko-KR" sz="1400" b="1" smtClean="0"/>
              <a:t>!...</a:t>
            </a:r>
            <a:endParaRPr lang="ko-KR" altLang="en-US" sz="14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405618" y="4669536"/>
            <a:ext cx="8344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Drop-Down Box" descr="&lt;SmartSettings&gt;&lt;SmartResize enabled=&quot;True&quot; minWidth=&quot;18&quot; minHeight=&quot;7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7613075" y="3763926"/>
            <a:ext cx="88219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53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책갈피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Down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1785488" y="1363700"/>
              <a:ext cx="992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5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564755" y="3222624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바로보기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64817" y="484514"/>
            <a:ext cx="2671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MyPage &gt; </a:t>
            </a:r>
            <a:r>
              <a:rPr lang="ko-KR" altLang="en-US" sz="1600" smtClean="0"/>
              <a:t>내 서재 </a:t>
            </a:r>
            <a:r>
              <a:rPr lang="en-US" altLang="ko-KR" sz="1600" smtClean="0"/>
              <a:t>&gt; </a:t>
            </a:r>
            <a:r>
              <a:rPr lang="ko-KR" altLang="en-US" sz="1600" smtClean="0"/>
              <a:t>단권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3473444" y="4194895"/>
            <a:ext cx="1352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Total Page</a:t>
            </a:r>
            <a:r>
              <a:rPr lang="en-US" altLang="ko-KR" sz="1100" smtClean="0"/>
              <a:t> 400 |</a:t>
            </a:r>
            <a:endParaRPr lang="ko-KR" altLang="en-US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097927" y="4227395"/>
            <a:ext cx="571500" cy="18097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672177" y="4195970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평점 </a:t>
            </a:r>
            <a:endParaRPr lang="ko-KR" altLang="en-US" sz="1100" b="1" dirty="0"/>
          </a:p>
        </p:txBody>
      </p:sp>
      <p:sp>
        <p:nvSpPr>
          <p:cNvPr id="59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14"/>
            </p:custDataLst>
          </p:nvPr>
        </p:nvSpPr>
        <p:spPr>
          <a:xfrm>
            <a:off x="2222324" y="1458578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15"/>
            </p:custDataLst>
          </p:nvPr>
        </p:nvSpPr>
        <p:spPr>
          <a:xfrm>
            <a:off x="2390456" y="1430365"/>
            <a:ext cx="52604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latin typeface="Segoe UI" panose="020B0502040204020203" pitchFamily="34" charset="0"/>
                <a:cs typeface="Segoe UI" panose="020B0502040204020203" pitchFamily="34" charset="0"/>
              </a:rPr>
              <a:t>평점 순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064728" y="2816760"/>
            <a:ext cx="552506" cy="218281"/>
          </a:xfrm>
          <a:prstGeom prst="roundRect">
            <a:avLst>
              <a:gd name="adj" fmla="val 45031"/>
            </a:avLst>
          </a:prstGeom>
          <a:solidFill>
            <a:schemeClr val="accent6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단권</a:t>
            </a:r>
            <a:endParaRPr lang="ko-KR" altLang="en-US" sz="700" dirty="0"/>
          </a:p>
        </p:txBody>
      </p:sp>
      <p:sp>
        <p:nvSpPr>
          <p:cNvPr id="62" name="TextBox 61"/>
          <p:cNvSpPr txBox="1"/>
          <p:nvPr/>
        </p:nvSpPr>
        <p:spPr>
          <a:xfrm>
            <a:off x="2085656" y="4202763"/>
            <a:ext cx="1446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장르</a:t>
            </a:r>
            <a:r>
              <a:rPr lang="ko-KR" altLang="en-US" sz="1100" smtClean="0"/>
              <a:t> 한국장편소설 </a:t>
            </a:r>
            <a:r>
              <a:rPr lang="en-US" altLang="ko-KR" sz="1100" smtClean="0"/>
              <a:t>|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364130" y="5102196"/>
            <a:ext cx="461665" cy="3350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656057" y="4189856"/>
            <a:ext cx="1710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| </a:t>
            </a:r>
            <a:r>
              <a:rPr lang="en-US" altLang="ko-KR" sz="1100" b="1" smtClean="0"/>
              <a:t> </a:t>
            </a:r>
            <a:r>
              <a:rPr lang="ko-KR" altLang="en-US" sz="1100" b="1" smtClean="0"/>
              <a:t>구입날짜 </a:t>
            </a:r>
            <a:r>
              <a:rPr lang="en-US" altLang="ko-KR" sz="1100" smtClean="0"/>
              <a:t>2018-07-04</a:t>
            </a:r>
            <a:r>
              <a:rPr lang="ko-KR" altLang="en-US" sz="1100" b="1" smtClean="0"/>
              <a:t> </a:t>
            </a:r>
            <a:endParaRPr lang="ko-KR" altLang="en-US" sz="11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73580" y="2617008"/>
            <a:ext cx="1389520" cy="178423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7272219" y="1346474"/>
            <a:ext cx="1479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보유도서 </a:t>
            </a:r>
            <a:r>
              <a:rPr lang="en-US" altLang="ko-KR" sz="1200" b="1" smtClean="0"/>
              <a:t>: </a:t>
            </a:r>
            <a:r>
              <a:rPr lang="ko-KR" altLang="en-US" sz="1200" b="1" smtClean="0"/>
              <a:t>총 </a:t>
            </a:r>
            <a:r>
              <a:rPr lang="en-US" altLang="ko-KR" sz="1200" b="1" smtClean="0"/>
              <a:t>7</a:t>
            </a:r>
            <a:r>
              <a:rPr lang="ko-KR" altLang="en-US" sz="1200" b="1" smtClean="0"/>
              <a:t>권</a:t>
            </a:r>
            <a:endParaRPr lang="en-US" altLang="ko-KR" sz="1200" b="1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단권 </a:t>
            </a:r>
            <a:r>
              <a:rPr lang="en-US" altLang="ko-KR" sz="1200" smtClean="0"/>
              <a:t>: 5 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세트 </a:t>
            </a:r>
            <a:r>
              <a:rPr lang="en-US" altLang="ko-KR" sz="1200" smtClean="0"/>
              <a:t>: 2	 </a:t>
            </a:r>
          </a:p>
          <a:p>
            <a:r>
              <a:rPr lang="en-US" altLang="ko-KR" sz="1200"/>
              <a:t> </a:t>
            </a:r>
            <a:r>
              <a:rPr lang="en-US" altLang="ko-KR" sz="1200" smtClean="0"/>
              <a:t>  </a:t>
            </a:r>
            <a:endParaRPr lang="ko-KR" altLang="en-US" sz="1200" dirty="0"/>
          </a:p>
        </p:txBody>
      </p:sp>
      <p:sp>
        <p:nvSpPr>
          <p:cNvPr id="64" name="Pagination"/>
          <p:cNvSpPr txBox="1"/>
          <p:nvPr/>
        </p:nvSpPr>
        <p:spPr>
          <a:xfrm>
            <a:off x="4021261" y="5824322"/>
            <a:ext cx="909160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grpSp>
        <p:nvGrpSpPr>
          <p:cNvPr id="65" name="Drop-Down Box" descr="&lt;SmartSettings&gt;&lt;SmartResize enabled=&quot;True&quot; minWidth=&quot;18&quot; minHeight=&quot;7&quot; /&gt;&lt;/SmartSettings&gt;"/>
          <p:cNvGrpSpPr/>
          <p:nvPr>
            <p:custDataLst>
              <p:tags r:id="rId16"/>
            </p:custDataLst>
          </p:nvPr>
        </p:nvGrpSpPr>
        <p:grpSpPr>
          <a:xfrm>
            <a:off x="2657074" y="6172442"/>
            <a:ext cx="88219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68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제목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Arrow Down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1785488" y="1363700"/>
              <a:ext cx="992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Text Box"/>
          <p:cNvSpPr/>
          <p:nvPr/>
        </p:nvSpPr>
        <p:spPr>
          <a:xfrm>
            <a:off x="3630196" y="6172441"/>
            <a:ext cx="1568354" cy="2438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5278866" y="6169940"/>
            <a:ext cx="764219" cy="250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7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144001" y="382032"/>
            <a:ext cx="2915728" cy="6359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1" y="127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Description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32178" y="226715"/>
            <a:ext cx="1108075" cy="53984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6615" y="1321761"/>
            <a:ext cx="8481622" cy="523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grpSp>
        <p:nvGrpSpPr>
          <p:cNvPr id="12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/>
          <p:cNvGrpSpPr/>
          <p:nvPr>
            <p:custDataLst>
              <p:tags r:id="rId1"/>
            </p:custDataLst>
          </p:nvPr>
        </p:nvGrpSpPr>
        <p:grpSpPr>
          <a:xfrm>
            <a:off x="2565400" y="873479"/>
            <a:ext cx="6221127" cy="274889"/>
            <a:chOff x="2946303" y="1762566"/>
            <a:chExt cx="1577358" cy="297744"/>
          </a:xfrm>
          <a:solidFill>
            <a:srgbClr val="FFFFFF"/>
          </a:solidFill>
        </p:grpSpPr>
        <p:sp>
          <p:nvSpPr>
            <p:cNvPr id="13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 정보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Segment"/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 서재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구매내역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Placeholder"/>
          <p:cNvGrpSpPr>
            <a:grpSpLocks noChangeAspect="1"/>
          </p:cNvGrpSpPr>
          <p:nvPr/>
        </p:nvGrpSpPr>
        <p:grpSpPr>
          <a:xfrm>
            <a:off x="466553" y="2606353"/>
            <a:ext cx="1401610" cy="1785958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7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" name="Text Area"/>
          <p:cNvSpPr/>
          <p:nvPr/>
        </p:nvSpPr>
        <p:spPr>
          <a:xfrm>
            <a:off x="2096287" y="3193165"/>
            <a:ext cx="5084802" cy="92773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/>
              <a:t>“권리 위에 잠자는 시민이 되지 말라고요</a:t>
            </a:r>
            <a:r>
              <a:rPr lang="en-US" altLang="ko-KR" sz="900" b="1"/>
              <a:t>!”</a:t>
            </a:r>
            <a:br>
              <a:rPr lang="en-US" altLang="ko-KR" sz="900" b="1"/>
            </a:br>
            <a:r>
              <a:rPr lang="ko-KR" altLang="en-US" sz="900" b="1"/>
              <a:t>정의의 법정을 꿈꾸는 당돌한 초임 판사 박차오름</a:t>
            </a:r>
            <a:br>
              <a:rPr lang="ko-KR" altLang="en-US" sz="900" b="1"/>
            </a:br>
            <a:r>
              <a:rPr lang="ko-KR" altLang="en-US" sz="900" b="1"/>
              <a:t>그녀로 인해 서울중앙지법 </a:t>
            </a:r>
            <a:r>
              <a:rPr lang="en-US" altLang="ko-KR" sz="900" b="1"/>
              <a:t>44</a:t>
            </a:r>
            <a:r>
              <a:rPr lang="ko-KR" altLang="en-US" sz="900" b="1"/>
              <a:t>부는 오늘도 바람 잘 날 없다</a:t>
            </a:r>
            <a:r>
              <a:rPr lang="en-US" altLang="ko-KR" sz="900" b="1"/>
              <a:t>!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70154" y="2160118"/>
            <a:ext cx="54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뷰어</a:t>
            </a:r>
            <a:endParaRPr lang="ko-KR" altLang="en-US" sz="1400" dirty="0"/>
          </a:p>
        </p:txBody>
      </p:sp>
      <p:sp>
        <p:nvSpPr>
          <p:cNvPr id="30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457756" y="1462723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3"/>
            </p:custDataLst>
          </p:nvPr>
        </p:nvSpPr>
        <p:spPr>
          <a:xfrm>
            <a:off x="589312" y="1422318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latin typeface="Segoe UI" panose="020B0502040204020203" pitchFamily="34" charset="0"/>
                <a:cs typeface="Segoe UI" panose="020B0502040204020203" pitchFamily="34" charset="0"/>
              </a:rPr>
              <a:t>가나다순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4"/>
            </p:custDataLst>
          </p:nvPr>
        </p:nvSpPr>
        <p:spPr>
          <a:xfrm>
            <a:off x="1264335" y="1462723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5"/>
            </p:custDataLst>
          </p:nvPr>
        </p:nvSpPr>
        <p:spPr>
          <a:xfrm>
            <a:off x="1395891" y="1422318"/>
            <a:ext cx="756874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latin typeface="Segoe UI" panose="020B0502040204020203" pitchFamily="34" charset="0"/>
                <a:cs typeface="Segoe UI" panose="020B0502040204020203" pitchFamily="34" charset="0"/>
              </a:rPr>
              <a:t>구입날짜 순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6"/>
            </p:custDataLst>
          </p:nvPr>
        </p:nvSpPr>
        <p:spPr>
          <a:xfrm>
            <a:off x="4066667" y="1453848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7"/>
            </p:custDataLst>
          </p:nvPr>
        </p:nvSpPr>
        <p:spPr>
          <a:xfrm>
            <a:off x="4198223" y="1425635"/>
            <a:ext cx="756874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latin typeface="Segoe UI" panose="020B0502040204020203" pitchFamily="34" charset="0"/>
                <a:cs typeface="Segoe UI" panose="020B0502040204020203" pitchFamily="34" charset="0"/>
              </a:rPr>
              <a:t>세트만 보기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8"/>
            </p:custDataLst>
          </p:nvPr>
        </p:nvSpPr>
        <p:spPr>
          <a:xfrm>
            <a:off x="3204207" y="1417018"/>
            <a:ext cx="756874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latin typeface="Segoe UI" panose="020B0502040204020203" pitchFamily="34" charset="0"/>
                <a:cs typeface="Segoe UI" panose="020B0502040204020203" pitchFamily="34" charset="0"/>
              </a:rPr>
              <a:t>단권만 보기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9"/>
            </p:custDataLst>
          </p:nvPr>
        </p:nvSpPr>
        <p:spPr>
          <a:xfrm>
            <a:off x="3072651" y="1448104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0" name="Drop-Down Box" descr="&lt;SmartSettings&gt;&lt;SmartResize enabled=&quot;True&quot; minWidth=&quot;18&quot; minHeight=&quot;7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457756" y="1776855"/>
            <a:ext cx="88219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41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제목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Arrow Down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5488" y="1363700"/>
              <a:ext cx="992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Text Box"/>
          <p:cNvSpPr/>
          <p:nvPr/>
        </p:nvSpPr>
        <p:spPr>
          <a:xfrm>
            <a:off x="1430878" y="1776854"/>
            <a:ext cx="1568354" cy="2438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079548" y="1774353"/>
            <a:ext cx="764219" cy="250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05618" y="2133600"/>
            <a:ext cx="8344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87906" y="2147352"/>
            <a:ext cx="546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설명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58635" y="2160118"/>
            <a:ext cx="76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표지</a:t>
            </a:r>
            <a:endParaRPr lang="ko-KR" altLang="en-US" sz="14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423906" y="2468880"/>
            <a:ext cx="8344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10942" y="2781576"/>
            <a:ext cx="2365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[</a:t>
            </a:r>
            <a:r>
              <a:rPr lang="ko-KR" altLang="en-US" sz="1400" b="1" smtClean="0"/>
              <a:t>민음사</a:t>
            </a:r>
            <a:r>
              <a:rPr lang="en-US" altLang="ko-KR" sz="1400" b="1" smtClean="0"/>
              <a:t>] </a:t>
            </a:r>
            <a:r>
              <a:rPr lang="ko-KR" altLang="en-US" sz="1400" b="1" smtClean="0"/>
              <a:t>삼국지 전집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797762" y="2836126"/>
            <a:ext cx="1542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나관중 저</a:t>
            </a:r>
            <a:r>
              <a:rPr lang="en-US" altLang="ko-KR" sz="1100" smtClean="0"/>
              <a:t>/</a:t>
            </a:r>
            <a:r>
              <a:rPr lang="ko-KR" altLang="en-US" sz="1100" smtClean="0"/>
              <a:t>이문열 역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2122625" y="3261181"/>
            <a:ext cx="5058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[</a:t>
            </a:r>
            <a:r>
              <a:rPr lang="ko-KR" altLang="en-US" sz="1400" b="1"/>
              <a:t>세트</a:t>
            </a:r>
            <a:r>
              <a:rPr lang="en-US" altLang="ko-KR" sz="1400" b="1"/>
              <a:t>] </a:t>
            </a:r>
            <a:r>
              <a:rPr lang="ko-KR" altLang="en-US" sz="1400" b="1"/>
              <a:t>이문열 </a:t>
            </a:r>
            <a:r>
              <a:rPr lang="ko-KR" altLang="en-US" sz="1400" b="1" smtClean="0"/>
              <a:t>삼국지</a:t>
            </a:r>
            <a:r>
              <a:rPr lang="en-US" altLang="ko-KR" sz="1400" b="1" smtClean="0"/>
              <a:t>(</a:t>
            </a:r>
            <a:r>
              <a:rPr lang="en-US" altLang="ko-KR" sz="1400" b="1"/>
              <a:t>1~10</a:t>
            </a:r>
            <a:r>
              <a:rPr lang="ko-KR" altLang="en-US" sz="1400" b="1"/>
              <a:t>권</a:t>
            </a:r>
            <a:r>
              <a:rPr lang="en-US" altLang="ko-KR" sz="1400" b="1" smtClean="0"/>
              <a:t>)</a:t>
            </a:r>
          </a:p>
          <a:p>
            <a:r>
              <a:rPr lang="ko-KR" altLang="en-US" sz="1400" smtClean="0"/>
              <a:t>중후하고 </a:t>
            </a:r>
            <a:r>
              <a:rPr lang="ko-KR" altLang="en-US" sz="1400"/>
              <a:t>아름다운 </a:t>
            </a:r>
            <a:r>
              <a:rPr lang="ko-KR" altLang="en-US" sz="1400" smtClean="0"/>
              <a:t>문장으로 </a:t>
            </a:r>
            <a:r>
              <a:rPr lang="ko-KR" altLang="en-US" sz="1400"/>
              <a:t>되살려 낸 최고의</a:t>
            </a:r>
            <a:endParaRPr lang="en-US" altLang="ko-KR" sz="1400"/>
          </a:p>
          <a:p>
            <a:r>
              <a:rPr lang="ko-KR" altLang="en-US" sz="1400"/>
              <a:t> </a:t>
            </a:r>
            <a:r>
              <a:rPr lang="en-US" altLang="ko-KR" sz="1400"/>
              <a:t>『</a:t>
            </a:r>
            <a:r>
              <a:rPr lang="ko-KR" altLang="en-US" sz="1400"/>
              <a:t>삼국지</a:t>
            </a:r>
            <a:r>
              <a:rPr lang="en-US" altLang="ko-KR" sz="1400"/>
              <a:t>』CEO</a:t>
            </a:r>
            <a:r>
              <a:rPr lang="ko-KR" altLang="en-US" sz="1400"/>
              <a:t>들이 </a:t>
            </a:r>
            <a:r>
              <a:rPr lang="ko-KR" altLang="en-US" sz="1400" smtClean="0"/>
              <a:t>뽑은</a:t>
            </a:r>
            <a:r>
              <a:rPr lang="en-US" altLang="ko-KR" sz="1400" smtClean="0"/>
              <a:t> </a:t>
            </a:r>
            <a:r>
              <a:rPr lang="ko-KR" altLang="en-US" sz="1400" smtClean="0"/>
              <a:t>‘</a:t>
            </a:r>
            <a:r>
              <a:rPr lang="ko-KR" altLang="en-US" sz="1400"/>
              <a:t>내 인생을 바꿔 놓은 책</a:t>
            </a:r>
            <a:r>
              <a:rPr lang="ko-KR" altLang="en-US" sz="1400" smtClean="0"/>
              <a:t>’</a:t>
            </a:r>
            <a:r>
              <a:rPr lang="en-US" altLang="ko-KR" sz="1400" smtClean="0"/>
              <a:t>…</a:t>
            </a:r>
            <a:endParaRPr lang="en-US" altLang="ko-KR" sz="1400" b="1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405618" y="4706112"/>
            <a:ext cx="8344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Drop-Down Box" descr="&lt;SmartSettings&gt;&lt;SmartResize enabled=&quot;True&quot; minWidth=&quot;18&quot; minHeight=&quot;7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7588691" y="4007766"/>
            <a:ext cx="88219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53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책갈피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1785488" y="1363700"/>
              <a:ext cx="992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164817" y="484514"/>
            <a:ext cx="3082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MyPage &gt; </a:t>
            </a:r>
            <a:r>
              <a:rPr lang="ko-KR" altLang="en-US" sz="1600" smtClean="0"/>
              <a:t>내 서재 </a:t>
            </a:r>
            <a:r>
              <a:rPr lang="en-US" altLang="ko-KR" sz="1600" smtClean="0"/>
              <a:t>&gt; </a:t>
            </a:r>
            <a:r>
              <a:rPr lang="ko-KR" altLang="en-US" sz="1600" smtClean="0"/>
              <a:t>세트상품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3473444" y="4194895"/>
            <a:ext cx="13789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Total Page</a:t>
            </a:r>
            <a:r>
              <a:rPr lang="en-US" altLang="ko-KR" sz="1100" smtClean="0"/>
              <a:t> 4,000 |</a:t>
            </a:r>
            <a:endParaRPr lang="ko-KR" altLang="en-US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122311" y="4227395"/>
            <a:ext cx="571500" cy="18097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696561" y="4195970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평점 </a:t>
            </a:r>
            <a:endParaRPr lang="ko-KR" altLang="en-US" sz="1100" b="1" dirty="0"/>
          </a:p>
        </p:txBody>
      </p:sp>
      <p:sp>
        <p:nvSpPr>
          <p:cNvPr id="59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13"/>
            </p:custDataLst>
          </p:nvPr>
        </p:nvSpPr>
        <p:spPr>
          <a:xfrm>
            <a:off x="2222324" y="1458578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14"/>
            </p:custDataLst>
          </p:nvPr>
        </p:nvSpPr>
        <p:spPr>
          <a:xfrm>
            <a:off x="2390456" y="1430365"/>
            <a:ext cx="52604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latin typeface="Segoe UI" panose="020B0502040204020203" pitchFamily="34" charset="0"/>
                <a:cs typeface="Segoe UI" panose="020B0502040204020203" pitchFamily="34" charset="0"/>
              </a:rPr>
              <a:t>평점 순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85656" y="4202763"/>
            <a:ext cx="1495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장르</a:t>
            </a:r>
            <a:r>
              <a:rPr lang="ko-KR" altLang="en-US" sz="1100" smtClean="0"/>
              <a:t> 동양 고전문학 </a:t>
            </a:r>
            <a:r>
              <a:rPr lang="en-US" altLang="ko-KR" sz="1100" smtClean="0"/>
              <a:t>|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364130" y="5121023"/>
            <a:ext cx="461665" cy="3350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260526" y="2824122"/>
            <a:ext cx="502278" cy="218281"/>
          </a:xfrm>
          <a:prstGeom prst="roundRect">
            <a:avLst>
              <a:gd name="adj" fmla="val 45031"/>
            </a:avLst>
          </a:prstGeom>
          <a:solidFill>
            <a:srgbClr val="FFC000"/>
          </a:solidFill>
          <a:ln w="6350">
            <a:solidFill>
              <a:srgbClr val="80808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세트</a:t>
            </a:r>
            <a:endParaRPr lang="ko-KR" altLang="en-US" sz="700" dirty="0"/>
          </a:p>
        </p:txBody>
      </p:sp>
      <p:sp>
        <p:nvSpPr>
          <p:cNvPr id="65" name="TextBox 64"/>
          <p:cNvSpPr txBox="1"/>
          <p:nvPr/>
        </p:nvSpPr>
        <p:spPr>
          <a:xfrm>
            <a:off x="5656057" y="4189856"/>
            <a:ext cx="1710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| </a:t>
            </a:r>
            <a:r>
              <a:rPr lang="en-US" altLang="ko-KR" sz="1100" b="1" smtClean="0"/>
              <a:t> </a:t>
            </a:r>
            <a:r>
              <a:rPr lang="ko-KR" altLang="en-US" sz="1100" b="1" smtClean="0"/>
              <a:t>구입날짜 </a:t>
            </a:r>
            <a:r>
              <a:rPr lang="en-US" altLang="ko-KR" sz="1100" smtClean="0"/>
              <a:t>2018-07-04</a:t>
            </a:r>
            <a:r>
              <a:rPr lang="ko-KR" altLang="en-US" sz="1100" b="1" smtClean="0"/>
              <a:t> </a:t>
            </a:r>
            <a:endParaRPr lang="ko-KR" altLang="en-US" sz="1100" b="1" dirty="0"/>
          </a:p>
        </p:txBody>
      </p:sp>
      <p:grpSp>
        <p:nvGrpSpPr>
          <p:cNvPr id="68" name="Drop-Down Box" descr="&lt;SmartSettings&gt;&lt;SmartResize enabled=&quot;True&quot; minWidth=&quot;18&quot; minHeight=&quot;7&quot; /&gt;&lt;/SmartSettings&gt;"/>
          <p:cNvGrpSpPr/>
          <p:nvPr>
            <p:custDataLst>
              <p:tags r:id="rId15"/>
            </p:custDataLst>
          </p:nvPr>
        </p:nvGrpSpPr>
        <p:grpSpPr>
          <a:xfrm>
            <a:off x="7582595" y="3696870"/>
            <a:ext cx="88219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69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권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Arrow Down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1785488" y="1363700"/>
              <a:ext cx="992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89914" y="2629199"/>
            <a:ext cx="1373186" cy="1763111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361797" y="441670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자세히보기</a:t>
            </a:r>
            <a:endParaRPr lang="ko-KR" altLang="en-US" sz="1400" dirty="0"/>
          </a:p>
        </p:txBody>
      </p:sp>
      <p:sp>
        <p:nvSpPr>
          <p:cNvPr id="72" name="Arrow Down" descr="&lt;SmartSettings&gt;&lt;SmartResize anchorLeft=&quot;None&quot; anchorTop=&quot;None&quot; anchorRight=&quot;Absolute&quot; anchorBottom=&quot;None&quot; /&gt;&lt;/SmartSettings&gt;"/>
          <p:cNvSpPr>
            <a:spLocks noChangeAspect="1"/>
          </p:cNvSpPr>
          <p:nvPr>
            <p:custDataLst>
              <p:tags r:id="rId16"/>
            </p:custDataLst>
          </p:nvPr>
        </p:nvSpPr>
        <p:spPr bwMode="auto">
          <a:xfrm flipV="1">
            <a:off x="8406840" y="4496314"/>
            <a:ext cx="211466" cy="11952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7564755" y="3222624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바로보기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2178" y="840592"/>
            <a:ext cx="2128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400" b="1" smtClean="0"/>
              <a:t>MyPage (</a:t>
            </a:r>
            <a:r>
              <a:rPr lang="ko-KR" altLang="en-US" sz="1400" b="1" smtClean="0"/>
              <a:t>김세준님</a:t>
            </a:r>
            <a:r>
              <a:rPr lang="en-US" altLang="ko-KR" sz="1400" b="1" smtClean="0"/>
              <a:t>)</a:t>
            </a:r>
            <a:endParaRPr lang="ko-KR" alt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272219" y="1346474"/>
            <a:ext cx="1479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보유도서 </a:t>
            </a:r>
            <a:r>
              <a:rPr lang="en-US" altLang="ko-KR" sz="1200" b="1" smtClean="0"/>
              <a:t>: </a:t>
            </a:r>
            <a:r>
              <a:rPr lang="ko-KR" altLang="en-US" sz="1200" b="1" smtClean="0"/>
              <a:t>총 </a:t>
            </a:r>
            <a:r>
              <a:rPr lang="en-US" altLang="ko-KR" sz="1200" b="1" smtClean="0"/>
              <a:t>7</a:t>
            </a:r>
            <a:r>
              <a:rPr lang="ko-KR" altLang="en-US" sz="1200" b="1" smtClean="0"/>
              <a:t>권</a:t>
            </a:r>
            <a:endParaRPr lang="en-US" altLang="ko-KR" sz="1200" b="1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단권 </a:t>
            </a:r>
            <a:r>
              <a:rPr lang="en-US" altLang="ko-KR" sz="1200" smtClean="0"/>
              <a:t>: 5 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세트 </a:t>
            </a:r>
            <a:r>
              <a:rPr lang="en-US" altLang="ko-KR" sz="1200" smtClean="0"/>
              <a:t>: 2	 </a:t>
            </a:r>
          </a:p>
          <a:p>
            <a:r>
              <a:rPr lang="en-US" altLang="ko-KR" sz="1200"/>
              <a:t> </a:t>
            </a:r>
            <a:r>
              <a:rPr lang="en-US" altLang="ko-KR" sz="1200" smtClean="0"/>
              <a:t>  </a:t>
            </a:r>
            <a:endParaRPr lang="ko-KR" altLang="en-US" sz="1200" dirty="0"/>
          </a:p>
        </p:txBody>
      </p:sp>
      <p:sp>
        <p:nvSpPr>
          <p:cNvPr id="61" name="Pagination"/>
          <p:cNvSpPr txBox="1"/>
          <p:nvPr/>
        </p:nvSpPr>
        <p:spPr>
          <a:xfrm>
            <a:off x="4021261" y="5824322"/>
            <a:ext cx="909160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grpSp>
        <p:nvGrpSpPr>
          <p:cNvPr id="64" name="Drop-Down Box" descr="&lt;SmartSettings&gt;&lt;SmartResize enabled=&quot;True&quot; minWidth=&quot;18&quot; minHeight=&quot;7&quot; /&gt;&lt;/SmartSettings&gt;"/>
          <p:cNvGrpSpPr/>
          <p:nvPr>
            <p:custDataLst>
              <p:tags r:id="rId18"/>
            </p:custDataLst>
          </p:nvPr>
        </p:nvGrpSpPr>
        <p:grpSpPr>
          <a:xfrm>
            <a:off x="2657074" y="6172442"/>
            <a:ext cx="88219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67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제목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5488" y="1363700"/>
              <a:ext cx="992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5" name="Text Box"/>
          <p:cNvSpPr/>
          <p:nvPr/>
        </p:nvSpPr>
        <p:spPr>
          <a:xfrm>
            <a:off x="3630196" y="6172441"/>
            <a:ext cx="1568354" cy="2438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5278866" y="6169940"/>
            <a:ext cx="764219" cy="250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6350">
          <a:solidFill>
            <a:srgbClr val="808080"/>
          </a:solidFill>
        </a:ln>
      </a:spPr>
      <a:bodyPr rot="0" spcFirstLastPara="0" vert="horz" wrap="square" lIns="91440" tIns="50800" rIns="91440" bIns="50800" numCol="1" spcCol="0" rtlCol="0" fromWordArt="0" anchor="ctr" anchorCtr="0" forceAA="0" compatLnSpc="1">
        <a:prstTxWarp prst="textNoShape">
          <a:avLst/>
        </a:prstTxWarp>
        <a:spAutoFit/>
      </a:bodyPr>
      <a:lstStyle>
        <a:defPPr>
          <a:defRPr sz="900" dirty="0" smtClean="0">
            <a:solidFill>
              <a:srgbClr val="5F5F5F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1051</Words>
  <Application>Microsoft Office PowerPoint</Application>
  <PresentationFormat>와이드스크린</PresentationFormat>
  <Paragraphs>499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jiyoung</dc:creator>
  <cp:lastModifiedBy>jiyoung</cp:lastModifiedBy>
  <cp:revision>50</cp:revision>
  <cp:lastPrinted>2018-07-04T02:10:13Z</cp:lastPrinted>
  <dcterms:created xsi:type="dcterms:W3CDTF">2018-07-03T07:10:09Z</dcterms:created>
  <dcterms:modified xsi:type="dcterms:W3CDTF">2018-07-04T08:59:38Z</dcterms:modified>
</cp:coreProperties>
</file>