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65938" cy="99980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3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CABE-DC93-466B-A109-5968C2FA760B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108F-1AA9-461F-9AC8-156FCC2A5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436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CABE-DC93-466B-A109-5968C2FA760B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108F-1AA9-461F-9AC8-156FCC2A5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7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CABE-DC93-466B-A109-5968C2FA760B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108F-1AA9-461F-9AC8-156FCC2A5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05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CABE-DC93-466B-A109-5968C2FA760B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108F-1AA9-461F-9AC8-156FCC2A5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64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CABE-DC93-466B-A109-5968C2FA760B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108F-1AA9-461F-9AC8-156FCC2A5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03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CABE-DC93-466B-A109-5968C2FA760B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108F-1AA9-461F-9AC8-156FCC2A5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15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CABE-DC93-466B-A109-5968C2FA760B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108F-1AA9-461F-9AC8-156FCC2A5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83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CABE-DC93-466B-A109-5968C2FA760B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108F-1AA9-461F-9AC8-156FCC2A5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28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CABE-DC93-466B-A109-5968C2FA760B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108F-1AA9-461F-9AC8-156FCC2A5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79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CABE-DC93-466B-A109-5968C2FA760B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108F-1AA9-461F-9AC8-156FCC2A5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9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CABE-DC93-466B-A109-5968C2FA760B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108F-1AA9-461F-9AC8-156FCC2A5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39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BCABE-DC93-466B-A109-5968C2FA760B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1108F-1AA9-461F-9AC8-156FCC2A5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8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0633" y="228282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번호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0633" y="589862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제목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0633" y="1673982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작가 명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0633" y="2035562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출판사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0633" y="2396832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신작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0633" y="2758102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19</a:t>
            </a:r>
            <a:r>
              <a:rPr lang="ko-KR" altLang="en-US" smtClean="0">
                <a:solidFill>
                  <a:schemeClr val="tx1"/>
                </a:solidFill>
              </a:rPr>
              <a:t>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0633" y="3480642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세트코드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0633" y="3119992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책 코드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0633" y="1312712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등록날짜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0633" y="3830190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페이지 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0633" y="417880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장르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0633" y="454038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가격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0633" y="951132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7885" y="5732395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단권 전자책 </a:t>
            </a:r>
            <a:endParaRPr lang="ko-KR" altLang="en-US" b="1"/>
          </a:p>
        </p:txBody>
      </p:sp>
      <p:sp>
        <p:nvSpPr>
          <p:cNvPr id="18" name="직사각형 17"/>
          <p:cNvSpPr/>
          <p:nvPr/>
        </p:nvSpPr>
        <p:spPr>
          <a:xfrm>
            <a:off x="8376855" y="159107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번호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376855" y="520687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세트 명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376855" y="1953735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작가 명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376855" y="2315315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출판사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376855" y="2676895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신작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376855" y="3037545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19</a:t>
            </a:r>
            <a:r>
              <a:rPr lang="ko-KR" altLang="en-US" smtClean="0">
                <a:solidFill>
                  <a:schemeClr val="tx1"/>
                </a:solidFill>
              </a:rPr>
              <a:t>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376855" y="3399435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세트코드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376855" y="1592465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등록날짜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376855" y="4122595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장르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376855" y="4484175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가격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376855" y="1230885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세트구성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376855" y="875786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376855" y="3761015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총 개수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76855" y="57621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세트 상품</a:t>
            </a:r>
            <a:endParaRPr lang="ko-KR" altLang="en-US" b="1"/>
          </a:p>
        </p:txBody>
      </p:sp>
      <p:sp>
        <p:nvSpPr>
          <p:cNvPr id="34" name="TextBox 33"/>
          <p:cNvSpPr txBox="1"/>
          <p:nvPr/>
        </p:nvSpPr>
        <p:spPr>
          <a:xfrm>
            <a:off x="5494733" y="5757279"/>
            <a:ext cx="122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내 서재</a:t>
            </a:r>
            <a:endParaRPr lang="ko-KR" altLang="en-US" b="1"/>
          </a:p>
        </p:txBody>
      </p:sp>
      <p:sp>
        <p:nvSpPr>
          <p:cNvPr id="35" name="직사각형 34"/>
          <p:cNvSpPr/>
          <p:nvPr/>
        </p:nvSpPr>
        <p:spPr>
          <a:xfrm>
            <a:off x="10033904" y="159107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번호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033903" y="517486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사용자</a:t>
            </a:r>
            <a:r>
              <a:rPr lang="en-US" altLang="ko-KR" smtClean="0">
                <a:solidFill>
                  <a:schemeClr val="tx1"/>
                </a:solidFill>
              </a:rPr>
              <a:t>id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033903" y="868304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책 코드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033904" y="1325054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세트코드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20633" y="4884814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평점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376855" y="4845755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평점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20633" y="5229240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간단설명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376855" y="5148033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간단설명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233537" y="3181327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번호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233537" y="4939782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세트번호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33537" y="4591092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세트여부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233537" y="3880822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회원 번호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233537" y="4218737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제목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233537" y="3542907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책 번호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233537" y="5308740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구매시간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74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0633" y="228282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책 번호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0633" y="95020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제목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0633" y="203432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작가 명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0633" y="239590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출판사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0633" y="275717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신작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0633" y="311844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19</a:t>
            </a:r>
            <a:r>
              <a:rPr lang="ko-KR" altLang="en-US" smtClean="0">
                <a:solidFill>
                  <a:schemeClr val="tx1"/>
                </a:solidFill>
              </a:rPr>
              <a:t>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0633" y="3480642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세트 번호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0633" y="594644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책 코드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0633" y="167305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등록날짜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0633" y="3830190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페이지 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0633" y="417880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장르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0633" y="454038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가격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0633" y="131147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8876" y="58296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전자책</a:t>
            </a:r>
            <a:endParaRPr lang="ko-KR" altLang="en-US" b="1"/>
          </a:p>
        </p:txBody>
      </p:sp>
      <p:sp>
        <p:nvSpPr>
          <p:cNvPr id="33" name="TextBox 32"/>
          <p:cNvSpPr txBox="1"/>
          <p:nvPr/>
        </p:nvSpPr>
        <p:spPr>
          <a:xfrm>
            <a:off x="5753683" y="2482421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세트 </a:t>
            </a:r>
            <a:endParaRPr lang="ko-KR" altLang="en-US" b="1"/>
          </a:p>
        </p:txBody>
      </p:sp>
      <p:sp>
        <p:nvSpPr>
          <p:cNvPr id="34" name="TextBox 33"/>
          <p:cNvSpPr txBox="1"/>
          <p:nvPr/>
        </p:nvSpPr>
        <p:spPr>
          <a:xfrm>
            <a:off x="3392635" y="5383479"/>
            <a:ext cx="122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내 서재</a:t>
            </a:r>
            <a:endParaRPr lang="ko-KR" altLang="en-US" b="1"/>
          </a:p>
        </p:txBody>
      </p:sp>
      <p:sp>
        <p:nvSpPr>
          <p:cNvPr id="39" name="직사각형 38"/>
          <p:cNvSpPr/>
          <p:nvPr/>
        </p:nvSpPr>
        <p:spPr>
          <a:xfrm>
            <a:off x="520633" y="4899500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평점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053617" y="2764007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서재 번호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053617" y="455955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세트번호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053617" y="419797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세트여부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053617" y="3116381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회원 번호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061506" y="3474818"/>
            <a:ext cx="1558398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제목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053071" y="3838282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책 번호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053617" y="490196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구매시간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322840" y="2066149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총 개수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322840" y="1706132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책 번호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329868" y="623232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세트 코드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325358" y="1346054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329868" y="983310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세트 제목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322840" y="265580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세트 번호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90219" y="20682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PK</a:t>
            </a:r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4623203" y="2752497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PK</a:t>
            </a:r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6906482" y="236077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PK</a:t>
            </a:r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634229" y="3091111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</a:t>
            </a:r>
            <a:r>
              <a:rPr lang="en-US" altLang="ko-KR" smtClean="0"/>
              <a:t>K</a:t>
            </a:r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631218" y="383373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</a:t>
            </a:r>
            <a:r>
              <a:rPr lang="en-US" altLang="ko-KR" smtClean="0"/>
              <a:t>K</a:t>
            </a:r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634229" y="453917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</a:t>
            </a:r>
            <a:r>
              <a:rPr lang="en-US" altLang="ko-KR" smtClean="0"/>
              <a:t>K</a:t>
            </a:r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6922512" y="1702256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</a:t>
            </a:r>
            <a:r>
              <a:rPr lang="en-US" altLang="ko-KR" smtClean="0"/>
              <a:t>K</a:t>
            </a:r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2090219" y="3467066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</a:t>
            </a:r>
            <a:r>
              <a:rPr lang="en-US" altLang="ko-KR" smtClean="0"/>
              <a:t>K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44660" y="5106480"/>
            <a:ext cx="2156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구매시간은 구매테이블에서</a:t>
            </a:r>
            <a:r>
              <a:rPr lang="en-US" altLang="ko-KR" sz="1200" smtClean="0"/>
              <a:t>?</a:t>
            </a:r>
            <a:endParaRPr lang="ko-KR" altLang="en-US" sz="1200"/>
          </a:p>
        </p:txBody>
      </p:sp>
      <p:sp>
        <p:nvSpPr>
          <p:cNvPr id="67" name="TextBox 66"/>
          <p:cNvSpPr txBox="1"/>
          <p:nvPr/>
        </p:nvSpPr>
        <p:spPr>
          <a:xfrm>
            <a:off x="4324717" y="327577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회원테이블에서</a:t>
            </a:r>
            <a:endParaRPr lang="ko-KR" altLang="en-US" sz="1200"/>
          </a:p>
        </p:txBody>
      </p:sp>
      <p:cxnSp>
        <p:nvCxnSpPr>
          <p:cNvPr id="27" name="꺾인 연결선 26"/>
          <p:cNvCxnSpPr>
            <a:stCxn id="65" idx="3"/>
            <a:endCxn id="58" idx="1"/>
          </p:cNvCxnSpPr>
          <p:nvPr/>
        </p:nvCxnSpPr>
        <p:spPr>
          <a:xfrm flipV="1">
            <a:off x="2526557" y="446370"/>
            <a:ext cx="2796283" cy="3205362"/>
          </a:xfrm>
          <a:prstGeom prst="bentConnector3">
            <a:avLst>
              <a:gd name="adj1" fmla="val 1385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/>
          <p:nvPr/>
        </p:nvCxnSpPr>
        <p:spPr>
          <a:xfrm>
            <a:off x="2512501" y="308255"/>
            <a:ext cx="2780253" cy="147136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2" idx="3"/>
            <a:endCxn id="53" idx="1"/>
          </p:cNvCxnSpPr>
          <p:nvPr/>
        </p:nvCxnSpPr>
        <p:spPr>
          <a:xfrm>
            <a:off x="2542587" y="391489"/>
            <a:ext cx="510484" cy="3627583"/>
          </a:xfrm>
          <a:prstGeom prst="bentConnector3">
            <a:avLst>
              <a:gd name="adj1" fmla="val 2643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63" idx="3"/>
            <a:endCxn id="60" idx="3"/>
          </p:cNvCxnSpPr>
          <p:nvPr/>
        </p:nvCxnSpPr>
        <p:spPr>
          <a:xfrm flipV="1">
            <a:off x="5070567" y="420743"/>
            <a:ext cx="2288283" cy="4303096"/>
          </a:xfrm>
          <a:prstGeom prst="bentConnector3">
            <a:avLst>
              <a:gd name="adj1" fmla="val 10999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520633" y="525598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책 순서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214861" y="170225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??</a:t>
            </a:r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7855824" y="63948"/>
            <a:ext cx="4076969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-</a:t>
            </a:r>
            <a:r>
              <a:rPr lang="ko-KR" altLang="en-US" smtClean="0"/>
              <a:t> 회원</a:t>
            </a:r>
            <a:r>
              <a:rPr lang="en-US" altLang="ko-KR" smtClean="0"/>
              <a:t>1</a:t>
            </a:r>
            <a:r>
              <a:rPr lang="ko-KR" altLang="en-US" smtClean="0"/>
              <a:t>의 내 서재에 책이 </a:t>
            </a:r>
            <a:r>
              <a:rPr lang="en-US" altLang="ko-KR" smtClean="0"/>
              <a:t>20</a:t>
            </a:r>
            <a:r>
              <a:rPr lang="ko-KR" altLang="en-US" smtClean="0"/>
              <a:t>권있다</a:t>
            </a:r>
            <a:r>
              <a:rPr lang="en-US" altLang="ko-KR" smtClean="0"/>
              <a:t>.</a:t>
            </a:r>
          </a:p>
          <a:p>
            <a:r>
              <a:rPr lang="en-US" altLang="ko-KR"/>
              <a:t>-</a:t>
            </a:r>
            <a:r>
              <a:rPr lang="en-US" altLang="ko-KR" smtClean="0"/>
              <a:t> 5</a:t>
            </a:r>
            <a:r>
              <a:rPr lang="ko-KR" altLang="en-US" smtClean="0"/>
              <a:t>권은 세트이다</a:t>
            </a:r>
            <a:r>
              <a:rPr lang="en-US" altLang="ko-KR" smtClean="0"/>
              <a:t>.</a:t>
            </a:r>
            <a:endParaRPr lang="en-US" altLang="ko-KR"/>
          </a:p>
          <a:p>
            <a:r>
              <a:rPr lang="en-US" altLang="ko-KR" smtClean="0"/>
              <a:t>- </a:t>
            </a:r>
            <a:r>
              <a:rPr lang="ko-KR" altLang="en-US" smtClean="0"/>
              <a:t>두권은 세트번호</a:t>
            </a:r>
            <a:r>
              <a:rPr lang="en-US" altLang="ko-KR" smtClean="0"/>
              <a:t>1 </a:t>
            </a:r>
            <a:r>
              <a:rPr lang="ko-KR" altLang="en-US" smtClean="0"/>
              <a:t>이고 </a:t>
            </a:r>
            <a:endParaRPr lang="en-US" altLang="ko-KR" smtClean="0"/>
          </a:p>
          <a:p>
            <a:r>
              <a:rPr lang="en-US" altLang="ko-KR" smtClean="0"/>
              <a:t>  </a:t>
            </a:r>
            <a:r>
              <a:rPr lang="ko-KR" altLang="en-US" smtClean="0"/>
              <a:t>세권은 세트번호</a:t>
            </a:r>
            <a:r>
              <a:rPr lang="en-US" altLang="ko-KR" smtClean="0"/>
              <a:t>2 </a:t>
            </a:r>
            <a:r>
              <a:rPr lang="ko-KR" altLang="en-US" smtClean="0"/>
              <a:t>이다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 smtClean="0"/>
              <a:t>-</a:t>
            </a:r>
            <a:r>
              <a:rPr lang="ko-KR" altLang="en-US" smtClean="0"/>
              <a:t>총 </a:t>
            </a:r>
            <a:r>
              <a:rPr lang="en-US" altLang="ko-KR" smtClean="0"/>
              <a:t>5</a:t>
            </a:r>
            <a:r>
              <a:rPr lang="ko-KR" altLang="en-US" smtClean="0"/>
              <a:t>권이지만 내서재 목록에는 </a:t>
            </a:r>
            <a:endParaRPr lang="en-US" altLang="ko-KR"/>
          </a:p>
          <a:p>
            <a:r>
              <a:rPr lang="en-US" altLang="ko-KR" smtClean="0"/>
              <a:t> 2</a:t>
            </a:r>
            <a:r>
              <a:rPr lang="ko-KR" altLang="en-US" smtClean="0"/>
              <a:t>개의 목록으로 올라와야한다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 (</a:t>
            </a:r>
            <a:r>
              <a:rPr lang="ko-KR" altLang="en-US" smtClean="0"/>
              <a:t>중복제거하면서 세트번호를 가져</a:t>
            </a:r>
            <a:endParaRPr lang="en-US" altLang="ko-KR" smtClean="0"/>
          </a:p>
          <a:p>
            <a:r>
              <a:rPr lang="ko-KR" altLang="en-US" smtClean="0"/>
              <a:t> 오는데</a:t>
            </a:r>
            <a:r>
              <a:rPr lang="en-US" altLang="ko-KR" smtClean="0"/>
              <a:t> </a:t>
            </a:r>
            <a:r>
              <a:rPr lang="ko-KR" altLang="en-US" smtClean="0"/>
              <a:t>세트여부 </a:t>
            </a:r>
            <a:r>
              <a:rPr lang="en-US" altLang="ko-KR" smtClean="0"/>
              <a:t>Y </a:t>
            </a:r>
            <a:r>
              <a:rPr lang="ko-KR" altLang="en-US" smtClean="0"/>
              <a:t>회원</a:t>
            </a:r>
            <a:r>
              <a:rPr lang="en-US" altLang="ko-KR" smtClean="0"/>
              <a:t>1</a:t>
            </a:r>
            <a:r>
              <a:rPr lang="ko-KR" altLang="en-US" smtClean="0"/>
              <a:t>인것</a:t>
            </a:r>
            <a:r>
              <a:rPr lang="en-US" altLang="ko-KR" smtClean="0"/>
              <a:t>)</a:t>
            </a:r>
            <a:endParaRPr lang="en-US" altLang="ko-KR"/>
          </a:p>
          <a:p>
            <a:r>
              <a:rPr lang="en-US" altLang="ko-KR" smtClean="0"/>
              <a:t> 1,2 </a:t>
            </a:r>
            <a:r>
              <a:rPr lang="ko-KR" altLang="en-US" smtClean="0"/>
              <a:t>가나옴 </a:t>
            </a:r>
            <a:r>
              <a:rPr lang="en-US" altLang="ko-KR" smtClean="0"/>
              <a:t>= </a:t>
            </a:r>
            <a:r>
              <a:rPr lang="ko-KR" altLang="en-US" smtClean="0"/>
              <a:t>목록</a:t>
            </a:r>
            <a:r>
              <a:rPr lang="en-US" altLang="ko-KR" smtClean="0"/>
              <a:t>2</a:t>
            </a:r>
            <a:r>
              <a:rPr lang="ko-KR" altLang="en-US" smtClean="0"/>
              <a:t>개</a:t>
            </a:r>
            <a:endParaRPr lang="en-US" altLang="ko-KR" smtClean="0"/>
          </a:p>
          <a:p>
            <a:r>
              <a:rPr lang="en-US" altLang="ko-KR"/>
              <a:t> 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단권은 </a:t>
            </a:r>
            <a:r>
              <a:rPr lang="en-US" altLang="ko-KR" smtClean="0"/>
              <a:t>15</a:t>
            </a:r>
            <a:r>
              <a:rPr lang="ko-KR" altLang="en-US" smtClean="0"/>
              <a:t>권이있다</a:t>
            </a:r>
            <a:r>
              <a:rPr lang="en-US" altLang="ko-KR" smtClean="0"/>
              <a:t>. </a:t>
            </a:r>
            <a:r>
              <a:rPr lang="ko-KR" altLang="en-US" smtClean="0"/>
              <a:t>세트가아니기 </a:t>
            </a:r>
            <a:endParaRPr lang="en-US" altLang="ko-KR" smtClean="0"/>
          </a:p>
          <a:p>
            <a:r>
              <a:rPr lang="ko-KR" altLang="en-US" smtClean="0"/>
              <a:t>    때문에 </a:t>
            </a:r>
            <a:endParaRPr lang="en-US" altLang="ko-KR" smtClean="0"/>
          </a:p>
          <a:p>
            <a:r>
              <a:rPr lang="en-US" altLang="ko-KR" smtClean="0"/>
              <a:t>   (</a:t>
            </a:r>
            <a:r>
              <a:rPr lang="ko-KR" altLang="en-US" smtClean="0"/>
              <a:t>책번호개수 를 가져오는데  </a:t>
            </a:r>
            <a:endParaRPr lang="en-US" altLang="ko-KR" smtClean="0"/>
          </a:p>
          <a:p>
            <a:r>
              <a:rPr lang="ko-KR" altLang="en-US" smtClean="0"/>
              <a:t>   회원</a:t>
            </a:r>
            <a:r>
              <a:rPr lang="en-US" altLang="ko-KR" smtClean="0"/>
              <a:t>1</a:t>
            </a:r>
            <a:r>
              <a:rPr lang="ko-KR" altLang="en-US" smtClean="0"/>
              <a:t>이면서 세트여부가 </a:t>
            </a:r>
            <a:r>
              <a:rPr lang="en-US" altLang="ko-KR" smtClean="0"/>
              <a:t>Null</a:t>
            </a:r>
            <a:r>
              <a:rPr lang="ko-KR" altLang="en-US" smtClean="0"/>
              <a:t>인것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  = </a:t>
            </a:r>
            <a:r>
              <a:rPr lang="ko-KR" altLang="en-US" smtClean="0"/>
              <a:t>목록 </a:t>
            </a:r>
            <a:r>
              <a:rPr lang="en-US" altLang="ko-KR" smtClean="0"/>
              <a:t>15</a:t>
            </a:r>
            <a:r>
              <a:rPr lang="ko-KR" altLang="en-US" smtClean="0"/>
              <a:t>개가 나옴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한페이지에 </a:t>
            </a:r>
            <a:r>
              <a:rPr lang="en-US" altLang="ko-KR" smtClean="0"/>
              <a:t>10</a:t>
            </a:r>
            <a:r>
              <a:rPr lang="ko-KR" altLang="en-US" smtClean="0"/>
              <a:t>개씩나온다치면 </a:t>
            </a:r>
            <a:endParaRPr lang="en-US" altLang="ko-KR"/>
          </a:p>
          <a:p>
            <a:r>
              <a:rPr lang="en-US" altLang="ko-KR" smtClean="0"/>
              <a:t>2</a:t>
            </a:r>
            <a:r>
              <a:rPr lang="ko-KR" altLang="en-US" smtClean="0"/>
              <a:t>페이지가 나온다는걸 알 수 있다</a:t>
            </a:r>
            <a:r>
              <a:rPr lang="en-US" altLang="ko-KR" smtClean="0"/>
              <a:t>.</a:t>
            </a:r>
            <a:endParaRPr lang="en-US" altLang="ko-KR"/>
          </a:p>
          <a:p>
            <a:r>
              <a:rPr lang="en-US" altLang="ko-KR" smtClean="0"/>
              <a:t>---------------------</a:t>
            </a:r>
          </a:p>
          <a:p>
            <a:r>
              <a:rPr lang="en-US" altLang="ko-KR" smtClean="0"/>
              <a:t>= </a:t>
            </a:r>
            <a:r>
              <a:rPr lang="ko-KR" altLang="en-US" smtClean="0"/>
              <a:t>총목록이 </a:t>
            </a:r>
            <a:r>
              <a:rPr lang="en-US" altLang="ko-KR" smtClean="0"/>
              <a:t>17</a:t>
            </a:r>
            <a:r>
              <a:rPr lang="ko-KR" altLang="en-US" smtClean="0"/>
              <a:t>개가나옴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= </a:t>
            </a:r>
            <a:r>
              <a:rPr lang="ko-KR" altLang="en-US" smtClean="0"/>
              <a:t>이걸이제 최근순으로 정렬</a:t>
            </a:r>
            <a:r>
              <a:rPr lang="en-US" altLang="ko-KR" smtClean="0"/>
              <a:t>..</a:t>
            </a:r>
            <a:r>
              <a:rPr lang="ko-KR" altLang="en-US" smtClean="0"/>
              <a:t> 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918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0633" y="228282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책 번호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0633" y="95020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제목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0633" y="203432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작가 명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0633" y="239590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출판사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0633" y="275717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신작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0633" y="311844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19</a:t>
            </a:r>
            <a:r>
              <a:rPr lang="ko-KR" altLang="en-US" smtClean="0">
                <a:solidFill>
                  <a:schemeClr val="tx1"/>
                </a:solidFill>
              </a:rPr>
              <a:t>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0633" y="3480642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세트 번호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0633" y="594644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책 코드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0633" y="167305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등록날짜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0633" y="3830190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페이지 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0633" y="417880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장르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0633" y="454038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가격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0633" y="131147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8876" y="58296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전자책</a:t>
            </a:r>
            <a:endParaRPr lang="ko-KR" altLang="en-US" b="1"/>
          </a:p>
        </p:txBody>
      </p:sp>
      <p:sp>
        <p:nvSpPr>
          <p:cNvPr id="33" name="TextBox 32"/>
          <p:cNvSpPr txBox="1"/>
          <p:nvPr/>
        </p:nvSpPr>
        <p:spPr>
          <a:xfrm>
            <a:off x="5753683" y="2482421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세트 </a:t>
            </a:r>
            <a:endParaRPr lang="ko-KR" altLang="en-US" b="1"/>
          </a:p>
        </p:txBody>
      </p:sp>
      <p:sp>
        <p:nvSpPr>
          <p:cNvPr id="34" name="TextBox 33"/>
          <p:cNvSpPr txBox="1"/>
          <p:nvPr/>
        </p:nvSpPr>
        <p:spPr>
          <a:xfrm>
            <a:off x="3392635" y="5383479"/>
            <a:ext cx="122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내 서재</a:t>
            </a:r>
            <a:endParaRPr lang="ko-KR" altLang="en-US" b="1"/>
          </a:p>
        </p:txBody>
      </p:sp>
      <p:sp>
        <p:nvSpPr>
          <p:cNvPr id="39" name="직사각형 38"/>
          <p:cNvSpPr/>
          <p:nvPr/>
        </p:nvSpPr>
        <p:spPr>
          <a:xfrm>
            <a:off x="520633" y="4899500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평점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053617" y="2764007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서재 번호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053617" y="455955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세트번호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053617" y="419797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세트여부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053617" y="3116381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회원 번호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061506" y="3474818"/>
            <a:ext cx="1558398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제목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053071" y="3838282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책 번호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053617" y="490196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구매시간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322840" y="2066149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총 개수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322840" y="1706132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책 번호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329868" y="623232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세트 코드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325358" y="1346054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329868" y="983310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세트 제목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322840" y="265580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세트 번호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90219" y="20682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PK</a:t>
            </a:r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4623203" y="2752497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PK</a:t>
            </a:r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6906482" y="236077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PK</a:t>
            </a:r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634229" y="3091111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</a:t>
            </a:r>
            <a:r>
              <a:rPr lang="en-US" altLang="ko-KR" smtClean="0"/>
              <a:t>K</a:t>
            </a:r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631218" y="383373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</a:t>
            </a:r>
            <a:r>
              <a:rPr lang="en-US" altLang="ko-KR" smtClean="0"/>
              <a:t>K</a:t>
            </a:r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634229" y="453917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</a:t>
            </a:r>
            <a:r>
              <a:rPr lang="en-US" altLang="ko-KR" smtClean="0"/>
              <a:t>K</a:t>
            </a:r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6922512" y="1702256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</a:t>
            </a:r>
            <a:r>
              <a:rPr lang="en-US" altLang="ko-KR" smtClean="0"/>
              <a:t>K</a:t>
            </a:r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2090219" y="3467066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</a:t>
            </a:r>
            <a:r>
              <a:rPr lang="en-US" altLang="ko-KR" smtClean="0"/>
              <a:t>K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44660" y="5106480"/>
            <a:ext cx="2156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구매시간은 구매테이블에서</a:t>
            </a:r>
            <a:r>
              <a:rPr lang="en-US" altLang="ko-KR" sz="1200" smtClean="0"/>
              <a:t>?</a:t>
            </a:r>
            <a:endParaRPr lang="ko-KR" altLang="en-US" sz="1200"/>
          </a:p>
        </p:txBody>
      </p:sp>
      <p:sp>
        <p:nvSpPr>
          <p:cNvPr id="67" name="TextBox 66"/>
          <p:cNvSpPr txBox="1"/>
          <p:nvPr/>
        </p:nvSpPr>
        <p:spPr>
          <a:xfrm>
            <a:off x="4324717" y="327577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회원테이블에서</a:t>
            </a:r>
            <a:endParaRPr lang="ko-KR" altLang="en-US" sz="1200"/>
          </a:p>
        </p:txBody>
      </p:sp>
      <p:cxnSp>
        <p:nvCxnSpPr>
          <p:cNvPr id="27" name="꺾인 연결선 26"/>
          <p:cNvCxnSpPr>
            <a:stCxn id="65" idx="3"/>
            <a:endCxn id="58" idx="1"/>
          </p:cNvCxnSpPr>
          <p:nvPr/>
        </p:nvCxnSpPr>
        <p:spPr>
          <a:xfrm flipV="1">
            <a:off x="2526557" y="446370"/>
            <a:ext cx="2796283" cy="3205362"/>
          </a:xfrm>
          <a:prstGeom prst="bentConnector3">
            <a:avLst>
              <a:gd name="adj1" fmla="val 1385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/>
          <p:nvPr/>
        </p:nvCxnSpPr>
        <p:spPr>
          <a:xfrm>
            <a:off x="2512501" y="308255"/>
            <a:ext cx="2780253" cy="147136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2" idx="3"/>
            <a:endCxn id="53" idx="1"/>
          </p:cNvCxnSpPr>
          <p:nvPr/>
        </p:nvCxnSpPr>
        <p:spPr>
          <a:xfrm>
            <a:off x="2542587" y="391489"/>
            <a:ext cx="510484" cy="3627583"/>
          </a:xfrm>
          <a:prstGeom prst="bentConnector3">
            <a:avLst>
              <a:gd name="adj1" fmla="val 2643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63" idx="3"/>
            <a:endCxn id="60" idx="3"/>
          </p:cNvCxnSpPr>
          <p:nvPr/>
        </p:nvCxnSpPr>
        <p:spPr>
          <a:xfrm flipV="1">
            <a:off x="5070567" y="420743"/>
            <a:ext cx="2288283" cy="4303096"/>
          </a:xfrm>
          <a:prstGeom prst="bentConnector3">
            <a:avLst>
              <a:gd name="adj1" fmla="val 10999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520633" y="525598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책 순서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214861" y="170225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??</a:t>
            </a:r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7672120" y="-67060"/>
            <a:ext cx="4261103" cy="8156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600" smtClean="0"/>
          </a:p>
          <a:p>
            <a:r>
              <a:rPr lang="ko-KR" altLang="en-US" sz="1600" smtClean="0"/>
              <a:t>회원</a:t>
            </a:r>
            <a:r>
              <a:rPr lang="en-US" altLang="ko-KR" sz="1600" smtClean="0"/>
              <a:t>1</a:t>
            </a:r>
            <a:r>
              <a:rPr lang="ko-KR" altLang="en-US" sz="1600" smtClean="0"/>
              <a:t>번 그리고 세트</a:t>
            </a:r>
            <a:r>
              <a:rPr lang="en-US" altLang="ko-KR" sz="1600" smtClean="0"/>
              <a:t>3 </a:t>
            </a:r>
            <a:r>
              <a:rPr lang="ko-KR" altLang="en-US" sz="1600" smtClean="0"/>
              <a:t>일 경우 보여질데이터</a:t>
            </a:r>
            <a:endParaRPr lang="en-US" altLang="ko-KR" sz="1600" smtClean="0"/>
          </a:p>
          <a:p>
            <a:r>
              <a:rPr lang="en-US" altLang="ko-KR" sz="1600" smtClean="0"/>
              <a:t>(20</a:t>
            </a:r>
            <a:r>
              <a:rPr lang="ko-KR" altLang="en-US" sz="1600" smtClean="0"/>
              <a:t>개구성</a:t>
            </a:r>
            <a:r>
              <a:rPr lang="en-US" altLang="ko-KR" sz="1600" smtClean="0"/>
              <a:t>, 5</a:t>
            </a:r>
            <a:r>
              <a:rPr lang="ko-KR" altLang="en-US" sz="1600" smtClean="0"/>
              <a:t>개가지고있음</a:t>
            </a:r>
            <a:r>
              <a:rPr lang="en-US" altLang="ko-KR" sz="1600" smtClean="0"/>
              <a:t>)</a:t>
            </a:r>
          </a:p>
          <a:p>
            <a:r>
              <a:rPr lang="ko-KR" altLang="en-US" sz="1600" smtClean="0"/>
              <a:t> </a:t>
            </a:r>
            <a:endParaRPr lang="en-US" altLang="ko-KR" sz="1600" smtClean="0"/>
          </a:p>
          <a:p>
            <a:r>
              <a:rPr lang="ko-KR" altLang="en-US" sz="1600" smtClean="0"/>
              <a:t>내 서재 테이블의 세트번호를 통하여 </a:t>
            </a:r>
            <a:endParaRPr lang="en-US" altLang="ko-KR" sz="1600" smtClean="0"/>
          </a:p>
          <a:p>
            <a:r>
              <a:rPr lang="ko-KR" altLang="en-US" sz="1600" smtClean="0"/>
              <a:t>세트 총개수 표시 </a:t>
            </a:r>
            <a:endParaRPr lang="en-US" altLang="ko-KR" sz="1600" smtClean="0"/>
          </a:p>
          <a:p>
            <a:r>
              <a:rPr lang="ko-KR" altLang="en-US" sz="1600" smtClean="0"/>
              <a:t>내서재</a:t>
            </a:r>
            <a:r>
              <a:rPr lang="en-US" altLang="ko-KR" sz="1600"/>
              <a:t>(</a:t>
            </a:r>
            <a:r>
              <a:rPr lang="ko-KR" altLang="en-US" sz="1600" smtClean="0"/>
              <a:t>세트번호</a:t>
            </a:r>
            <a:r>
              <a:rPr lang="en-US" altLang="ko-KR" sz="1600" smtClean="0"/>
              <a:t>(3))-&gt; </a:t>
            </a:r>
            <a:r>
              <a:rPr lang="ko-KR" altLang="en-US" sz="1600" smtClean="0"/>
              <a:t>총개수 </a:t>
            </a:r>
            <a:endParaRPr lang="en-US" altLang="ko-KR" sz="1600"/>
          </a:p>
          <a:p>
            <a:r>
              <a:rPr lang="en-US" altLang="ko-KR" sz="1600" smtClean="0"/>
              <a:t>‘</a:t>
            </a:r>
            <a:r>
              <a:rPr lang="ko-KR" altLang="en-US" sz="1600" smtClean="0"/>
              <a:t>회원번호가</a:t>
            </a:r>
            <a:r>
              <a:rPr lang="en-US" altLang="ko-KR" sz="1600" smtClean="0"/>
              <a:t>1 </a:t>
            </a:r>
            <a:r>
              <a:rPr lang="ko-KR" altLang="en-US" sz="1600" smtClean="0"/>
              <a:t>이고 세트번호가 </a:t>
            </a:r>
            <a:r>
              <a:rPr lang="en-US" altLang="ko-KR" sz="1600" smtClean="0"/>
              <a:t>3</a:t>
            </a:r>
            <a:r>
              <a:rPr lang="ko-KR" altLang="en-US" sz="1600" smtClean="0"/>
              <a:t>번</a:t>
            </a:r>
            <a:r>
              <a:rPr lang="en-US" altLang="ko-KR" sz="1600" smtClean="0"/>
              <a:t>’ </a:t>
            </a:r>
            <a:r>
              <a:rPr lang="ko-KR" altLang="en-US" sz="1600" smtClean="0"/>
              <a:t>개수</a:t>
            </a:r>
            <a:endParaRPr lang="en-US" altLang="ko-KR" sz="1600" smtClean="0"/>
          </a:p>
          <a:p>
            <a:r>
              <a:rPr lang="en-US" altLang="ko-KR" sz="1600" smtClean="0"/>
              <a:t>= 5/20 </a:t>
            </a:r>
          </a:p>
          <a:p>
            <a:r>
              <a:rPr lang="en-US" altLang="ko-KR" sz="1600" smtClean="0"/>
              <a:t>---</a:t>
            </a:r>
          </a:p>
          <a:p>
            <a:r>
              <a:rPr lang="ko-KR" altLang="en-US" sz="1600" smtClean="0"/>
              <a:t>그리고 세트에 </a:t>
            </a:r>
            <a:r>
              <a:rPr lang="en-US" altLang="ko-KR" sz="1600" smtClean="0"/>
              <a:t>20</a:t>
            </a:r>
            <a:r>
              <a:rPr lang="ko-KR" altLang="en-US" sz="1600" smtClean="0"/>
              <a:t>권의 책이있으면 거기서도 </a:t>
            </a:r>
            <a:endParaRPr lang="en-US" altLang="ko-KR" sz="1600" smtClean="0"/>
          </a:p>
          <a:p>
            <a:r>
              <a:rPr lang="en-US" altLang="ko-KR" sz="1600" smtClean="0"/>
              <a:t>1</a:t>
            </a:r>
            <a:r>
              <a:rPr lang="ko-KR" altLang="en-US" sz="1600" smtClean="0"/>
              <a:t>권</a:t>
            </a:r>
            <a:r>
              <a:rPr lang="en-US" altLang="ko-KR" sz="1600" smtClean="0"/>
              <a:t>2</a:t>
            </a:r>
            <a:r>
              <a:rPr lang="ko-KR" altLang="en-US" sz="1600" smtClean="0"/>
              <a:t>권</a:t>
            </a:r>
            <a:r>
              <a:rPr lang="en-US" altLang="ko-KR" sz="1600" smtClean="0"/>
              <a:t>3</a:t>
            </a:r>
            <a:r>
              <a:rPr lang="ko-KR" altLang="en-US" sz="1600" smtClean="0"/>
              <a:t>권</a:t>
            </a:r>
            <a:r>
              <a:rPr lang="en-US" altLang="ko-KR" sz="1600" smtClean="0"/>
              <a:t>… </a:t>
            </a:r>
            <a:r>
              <a:rPr lang="ko-KR" altLang="en-US" sz="1600" smtClean="0"/>
              <a:t>이렇게 순서가있을텐데</a:t>
            </a:r>
            <a:endParaRPr lang="en-US" altLang="ko-KR" sz="1600" smtClean="0"/>
          </a:p>
          <a:p>
            <a:endParaRPr lang="en-US" altLang="ko-KR" sz="1600" smtClean="0"/>
          </a:p>
          <a:p>
            <a:r>
              <a:rPr lang="en-US" altLang="ko-KR" sz="1600" smtClean="0"/>
              <a:t>1</a:t>
            </a:r>
            <a:r>
              <a:rPr lang="ko-KR" altLang="en-US" sz="1600" smtClean="0"/>
              <a:t>권의 책번호는 </a:t>
            </a:r>
            <a:r>
              <a:rPr lang="en-US" altLang="ko-KR" sz="1600" smtClean="0"/>
              <a:t>10</a:t>
            </a:r>
            <a:r>
              <a:rPr lang="ko-KR" altLang="en-US" sz="1600" smtClean="0"/>
              <a:t>번 </a:t>
            </a:r>
            <a:endParaRPr lang="en-US" altLang="ko-KR" sz="1600" smtClean="0"/>
          </a:p>
          <a:p>
            <a:r>
              <a:rPr lang="en-US" altLang="ko-KR" sz="1600" smtClean="0"/>
              <a:t>2</a:t>
            </a:r>
            <a:r>
              <a:rPr lang="ko-KR" altLang="en-US" sz="1600" smtClean="0"/>
              <a:t>권의 책번호는 </a:t>
            </a:r>
            <a:r>
              <a:rPr lang="en-US" altLang="ko-KR" sz="1600"/>
              <a:t>5</a:t>
            </a:r>
            <a:r>
              <a:rPr lang="en-US" altLang="ko-KR" sz="1600" smtClean="0"/>
              <a:t>0</a:t>
            </a:r>
            <a:r>
              <a:rPr lang="ko-KR" altLang="en-US" sz="1600" smtClean="0"/>
              <a:t>번</a:t>
            </a:r>
            <a:endParaRPr lang="en-US" altLang="ko-KR" sz="1600" smtClean="0"/>
          </a:p>
          <a:p>
            <a:r>
              <a:rPr lang="en-US" altLang="ko-KR" sz="1600" smtClean="0"/>
              <a:t>3</a:t>
            </a:r>
            <a:r>
              <a:rPr lang="ko-KR" altLang="en-US" sz="1600" smtClean="0"/>
              <a:t>권의 책번호는 </a:t>
            </a:r>
            <a:r>
              <a:rPr lang="en-US" altLang="ko-KR" sz="1600" smtClean="0"/>
              <a:t>130</a:t>
            </a:r>
            <a:r>
              <a:rPr lang="ko-KR" altLang="en-US" sz="1600" smtClean="0"/>
              <a:t>번 </a:t>
            </a:r>
            <a:endParaRPr lang="en-US" altLang="ko-KR" sz="1600" smtClean="0"/>
          </a:p>
          <a:p>
            <a:endParaRPr lang="en-US" altLang="ko-KR" sz="1600"/>
          </a:p>
          <a:p>
            <a:r>
              <a:rPr lang="ko-KR" altLang="en-US" sz="1600" smtClean="0"/>
              <a:t>이렇게되어버리고 앞에권이 무조건 먼저 </a:t>
            </a:r>
            <a:endParaRPr lang="en-US" altLang="ko-KR" sz="1600" smtClean="0"/>
          </a:p>
          <a:p>
            <a:r>
              <a:rPr lang="ko-KR" altLang="en-US" sz="1600" smtClean="0"/>
              <a:t>등록</a:t>
            </a:r>
            <a:r>
              <a:rPr lang="en-US" altLang="ko-KR" sz="1600"/>
              <a:t> </a:t>
            </a:r>
            <a:r>
              <a:rPr lang="ko-KR" altLang="en-US" sz="1600" smtClean="0"/>
              <a:t>된다는 보장도없기때문에 </a:t>
            </a:r>
            <a:endParaRPr lang="en-US" altLang="ko-KR" sz="1600"/>
          </a:p>
          <a:p>
            <a:r>
              <a:rPr lang="ko-KR" altLang="en-US" sz="1600" smtClean="0"/>
              <a:t>전자책 테이블에 책순서를 따로 넣어준다</a:t>
            </a:r>
            <a:r>
              <a:rPr lang="en-US" altLang="ko-KR" sz="1600" smtClean="0"/>
              <a:t>.</a:t>
            </a:r>
            <a:endParaRPr lang="en-US" altLang="ko-KR" sz="1600"/>
          </a:p>
          <a:p>
            <a:endParaRPr lang="en-US" altLang="ko-KR" sz="1600" smtClean="0"/>
          </a:p>
          <a:p>
            <a:r>
              <a:rPr lang="en-US" altLang="ko-KR" sz="1600" smtClean="0"/>
              <a:t>1</a:t>
            </a:r>
            <a:r>
              <a:rPr lang="ko-KR" altLang="en-US" sz="1600"/>
              <a:t>권의 책번호는 </a:t>
            </a:r>
            <a:r>
              <a:rPr lang="en-US" altLang="ko-KR" sz="1600"/>
              <a:t>10</a:t>
            </a:r>
            <a:r>
              <a:rPr lang="ko-KR" altLang="en-US" sz="1600"/>
              <a:t>번 </a:t>
            </a:r>
            <a:r>
              <a:rPr lang="ko-KR" altLang="en-US" sz="1600" smtClean="0"/>
              <a:t> </a:t>
            </a:r>
            <a:r>
              <a:rPr lang="en-US" altLang="ko-KR" sz="1600" smtClean="0"/>
              <a:t>, </a:t>
            </a:r>
            <a:r>
              <a:rPr lang="ko-KR" altLang="en-US" sz="1600" smtClean="0"/>
              <a:t>책순서  </a:t>
            </a:r>
            <a:r>
              <a:rPr lang="en-US" altLang="ko-KR" sz="1600" smtClean="0"/>
              <a:t>0</a:t>
            </a:r>
            <a:endParaRPr lang="en-US" altLang="ko-KR" sz="1600"/>
          </a:p>
          <a:p>
            <a:r>
              <a:rPr lang="en-US" altLang="ko-KR" sz="1600"/>
              <a:t>2</a:t>
            </a:r>
            <a:r>
              <a:rPr lang="ko-KR" altLang="en-US" sz="1600"/>
              <a:t>권의 책번호는 </a:t>
            </a:r>
            <a:r>
              <a:rPr lang="en-US" altLang="ko-KR" sz="1600"/>
              <a:t>50</a:t>
            </a:r>
            <a:r>
              <a:rPr lang="ko-KR" altLang="en-US" sz="1600" smtClean="0"/>
              <a:t>번  </a:t>
            </a:r>
            <a:r>
              <a:rPr lang="en-US" altLang="ko-KR" sz="1600" smtClean="0"/>
              <a:t>, </a:t>
            </a:r>
            <a:r>
              <a:rPr lang="ko-KR" altLang="en-US" sz="1600" smtClean="0"/>
              <a:t>책 순서 </a:t>
            </a:r>
            <a:r>
              <a:rPr lang="en-US" altLang="ko-KR" sz="1600" smtClean="0"/>
              <a:t>1</a:t>
            </a:r>
            <a:endParaRPr lang="en-US" altLang="ko-KR" sz="1600"/>
          </a:p>
          <a:p>
            <a:r>
              <a:rPr lang="en-US" altLang="ko-KR" sz="1600"/>
              <a:t>3</a:t>
            </a:r>
            <a:r>
              <a:rPr lang="ko-KR" altLang="en-US" sz="1600"/>
              <a:t>권의 책번호는 </a:t>
            </a:r>
            <a:r>
              <a:rPr lang="en-US" altLang="ko-KR" sz="1600"/>
              <a:t>130</a:t>
            </a:r>
            <a:r>
              <a:rPr lang="ko-KR" altLang="en-US" sz="1600"/>
              <a:t>번 </a:t>
            </a:r>
            <a:r>
              <a:rPr lang="en-US" altLang="ko-KR" sz="1600" smtClean="0"/>
              <a:t>, </a:t>
            </a:r>
            <a:r>
              <a:rPr lang="ko-KR" altLang="en-US" sz="1600" smtClean="0"/>
              <a:t>책 순서 </a:t>
            </a:r>
            <a:r>
              <a:rPr lang="en-US" altLang="ko-KR" sz="1600" smtClean="0"/>
              <a:t>2</a:t>
            </a:r>
          </a:p>
          <a:p>
            <a:endParaRPr lang="en-US" altLang="ko-KR" sz="1600" smtClean="0"/>
          </a:p>
          <a:p>
            <a:r>
              <a:rPr lang="ko-KR" altLang="en-US" sz="1600" smtClean="0"/>
              <a:t>세트테이블의 책번호는 책순서를 이용하여 </a:t>
            </a:r>
            <a:endParaRPr lang="en-US" altLang="ko-KR" sz="1600" smtClean="0"/>
          </a:p>
          <a:p>
            <a:r>
              <a:rPr lang="ko-KR" altLang="en-US" sz="1600" smtClean="0"/>
              <a:t>정렬해 놓는다</a:t>
            </a:r>
            <a:r>
              <a:rPr lang="en-US" altLang="ko-KR" sz="1600" smtClean="0"/>
              <a:t>.</a:t>
            </a:r>
            <a:endParaRPr lang="en-US" altLang="ko-KR" sz="1600"/>
          </a:p>
          <a:p>
            <a:endParaRPr lang="en-US" altLang="ko-KR" sz="1600" smtClean="0"/>
          </a:p>
          <a:p>
            <a:endParaRPr lang="en-US" altLang="ko-KR" sz="1600"/>
          </a:p>
          <a:p>
            <a:endParaRPr lang="en-US" altLang="ko-KR" sz="1600" smtClean="0"/>
          </a:p>
          <a:p>
            <a:endParaRPr lang="en-US" altLang="ko-KR" sz="1600"/>
          </a:p>
          <a:p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393470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1616" y="1178259"/>
            <a:ext cx="34115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200" smtClean="0"/>
          </a:p>
          <a:p>
            <a:r>
              <a:rPr lang="ko-KR" altLang="en-US" sz="1200" smtClean="0"/>
              <a:t>회원</a:t>
            </a:r>
            <a:r>
              <a:rPr lang="en-US" altLang="ko-KR" sz="1200"/>
              <a:t>1</a:t>
            </a:r>
            <a:r>
              <a:rPr lang="ko-KR" altLang="en-US" sz="1200" smtClean="0"/>
              <a:t>인</a:t>
            </a:r>
            <a:r>
              <a:rPr lang="en-US" altLang="ko-KR" sz="1200" smtClean="0"/>
              <a:t>,</a:t>
            </a:r>
            <a:r>
              <a:rPr lang="ko-KR" altLang="en-US" sz="1200" smtClean="0"/>
              <a:t>세트여부 </a:t>
            </a:r>
            <a:r>
              <a:rPr lang="en-US" altLang="ko-KR" sz="1200" smtClean="0"/>
              <a:t>Y</a:t>
            </a:r>
            <a:r>
              <a:rPr lang="ko-KR" altLang="en-US" sz="1200" smtClean="0"/>
              <a:t>인 세트번호</a:t>
            </a:r>
            <a:r>
              <a:rPr lang="en-US" altLang="ko-KR" sz="1200" smtClean="0"/>
              <a:t>,</a:t>
            </a:r>
            <a:r>
              <a:rPr lang="ko-KR" altLang="en-US" sz="1200" smtClean="0"/>
              <a:t>구매시간 출력 </a:t>
            </a:r>
            <a:endParaRPr lang="en-US" altLang="ko-KR" sz="1200" smtClean="0"/>
          </a:p>
          <a:p>
            <a:endParaRPr lang="en-US" altLang="ko-KR" sz="1200" smtClean="0"/>
          </a:p>
          <a:p>
            <a:endParaRPr lang="en-US" altLang="ko-KR" sz="1200" smtClean="0"/>
          </a:p>
          <a:p>
            <a:r>
              <a:rPr lang="ko-KR" altLang="en-US" sz="1200" smtClean="0"/>
              <a:t>결과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ko-KR" altLang="en-US" sz="1200" smtClean="0"/>
              <a:t>세트번호 </a:t>
            </a:r>
            <a:r>
              <a:rPr lang="en-US" altLang="ko-KR" sz="1200" smtClean="0"/>
              <a:t>3      </a:t>
            </a:r>
            <a:r>
              <a:rPr lang="ko-KR" altLang="en-US" sz="1200" smtClean="0"/>
              <a:t>구매시간 오늘</a:t>
            </a:r>
            <a:endParaRPr lang="en-US" altLang="ko-KR" sz="1200" smtClean="0"/>
          </a:p>
          <a:p>
            <a:r>
              <a:rPr lang="ko-KR" altLang="en-US" sz="1200" smtClean="0"/>
              <a:t>세트번호 </a:t>
            </a:r>
            <a:r>
              <a:rPr lang="en-US" altLang="ko-KR" sz="1200" smtClean="0"/>
              <a:t>3      </a:t>
            </a:r>
            <a:r>
              <a:rPr lang="ko-KR" altLang="en-US" sz="1200" smtClean="0"/>
              <a:t>구매시간 어제</a:t>
            </a:r>
            <a:endParaRPr lang="en-US" altLang="ko-KR" sz="1200" smtClean="0"/>
          </a:p>
          <a:p>
            <a:r>
              <a:rPr lang="ko-KR" altLang="en-US" sz="1200"/>
              <a:t>세트번호 </a:t>
            </a:r>
            <a:r>
              <a:rPr lang="en-US" altLang="ko-KR" sz="1200" smtClean="0"/>
              <a:t>5      </a:t>
            </a:r>
            <a:r>
              <a:rPr lang="ko-KR" altLang="en-US" sz="1200"/>
              <a:t>구매시간 </a:t>
            </a:r>
            <a:r>
              <a:rPr lang="ko-KR" altLang="en-US" sz="1200" smtClean="0"/>
              <a:t>오늘</a:t>
            </a:r>
            <a:endParaRPr lang="en-US" altLang="ko-KR" sz="1200"/>
          </a:p>
          <a:p>
            <a:r>
              <a:rPr lang="ko-KR" altLang="en-US" sz="1200"/>
              <a:t>세트번호 </a:t>
            </a:r>
            <a:r>
              <a:rPr lang="en-US" altLang="ko-KR" sz="1200" smtClean="0"/>
              <a:t>5      </a:t>
            </a:r>
            <a:r>
              <a:rPr lang="ko-KR" altLang="en-US" sz="1200"/>
              <a:t>구매시간 어제</a:t>
            </a:r>
            <a:endParaRPr lang="en-US" altLang="ko-KR" sz="1200"/>
          </a:p>
          <a:p>
            <a:endParaRPr lang="en-US" altLang="ko-KR" sz="1200"/>
          </a:p>
          <a:p>
            <a:r>
              <a:rPr lang="ko-KR" altLang="en-US" sz="1200" smtClean="0"/>
              <a:t> </a:t>
            </a:r>
            <a:endParaRPr lang="ko-KR" alt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251279" y="1186715"/>
            <a:ext cx="23577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smtClean="0"/>
          </a:p>
          <a:p>
            <a:r>
              <a:rPr lang="ko-KR" altLang="en-US" sz="1200" smtClean="0"/>
              <a:t>회원</a:t>
            </a:r>
            <a:r>
              <a:rPr lang="en-US" altLang="ko-KR" sz="1200"/>
              <a:t>1</a:t>
            </a:r>
            <a:r>
              <a:rPr lang="ko-KR" altLang="en-US" sz="1200" smtClean="0"/>
              <a:t>인</a:t>
            </a:r>
            <a:r>
              <a:rPr lang="en-US" altLang="ko-KR" sz="1200" smtClean="0"/>
              <a:t>,</a:t>
            </a:r>
            <a:r>
              <a:rPr lang="ko-KR" altLang="en-US" sz="1200" smtClean="0"/>
              <a:t>세트여부 </a:t>
            </a:r>
            <a:r>
              <a:rPr lang="en-US" altLang="ko-KR" sz="1200" smtClean="0"/>
              <a:t>Y</a:t>
            </a:r>
            <a:r>
              <a:rPr lang="ko-KR" altLang="en-US" sz="1200" smtClean="0"/>
              <a:t>인 세트번호 </a:t>
            </a:r>
            <a:endParaRPr lang="en-US" altLang="ko-KR" sz="1200" smtClean="0"/>
          </a:p>
          <a:p>
            <a:r>
              <a:rPr lang="en-US" altLang="ko-KR" sz="1200" smtClean="0"/>
              <a:t>(</a:t>
            </a:r>
            <a:r>
              <a:rPr lang="ko-KR" altLang="en-US" sz="1200" smtClean="0"/>
              <a:t>중복제거</a:t>
            </a:r>
            <a:r>
              <a:rPr lang="en-US" altLang="ko-KR" sz="1200" smtClean="0"/>
              <a:t>)</a:t>
            </a:r>
            <a:endParaRPr lang="en-US" altLang="ko-KR" sz="1200"/>
          </a:p>
          <a:p>
            <a:endParaRPr lang="en-US" altLang="ko-KR" sz="1200" smtClean="0"/>
          </a:p>
          <a:p>
            <a:r>
              <a:rPr lang="ko-KR" altLang="en-US" sz="1200" smtClean="0"/>
              <a:t>결과 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ko-KR" altLang="en-US" sz="1200" smtClean="0"/>
              <a:t>세트번호 </a:t>
            </a:r>
            <a:r>
              <a:rPr lang="en-US" altLang="ko-KR" sz="1200" smtClean="0"/>
              <a:t>3 </a:t>
            </a:r>
          </a:p>
          <a:p>
            <a:r>
              <a:rPr lang="ko-KR" altLang="en-US" sz="1200" smtClean="0"/>
              <a:t>세트번호 </a:t>
            </a:r>
            <a:r>
              <a:rPr lang="en-US" altLang="ko-KR" sz="1200"/>
              <a:t>5</a:t>
            </a:r>
          </a:p>
          <a:p>
            <a:r>
              <a:rPr lang="ko-KR" altLang="en-US" sz="1200" smtClean="0"/>
              <a:t> </a:t>
            </a:r>
            <a:endParaRPr lang="ko-KR" altLang="en-US" sz="1200"/>
          </a:p>
        </p:txBody>
      </p:sp>
      <p:sp>
        <p:nvSpPr>
          <p:cNvPr id="7" name="덧셈 기호 6"/>
          <p:cNvSpPr/>
          <p:nvPr/>
        </p:nvSpPr>
        <p:spPr>
          <a:xfrm>
            <a:off x="2629051" y="1856991"/>
            <a:ext cx="411891" cy="413775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486653" y="1879212"/>
            <a:ext cx="2114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세트번호 </a:t>
            </a:r>
            <a:r>
              <a:rPr lang="en-US" altLang="ko-KR" sz="1200" smtClean="0"/>
              <a:t>3, </a:t>
            </a:r>
            <a:r>
              <a:rPr lang="ko-KR" altLang="en-US" sz="1200" smtClean="0"/>
              <a:t>구매시간 오늘</a:t>
            </a:r>
            <a:endParaRPr lang="en-US" altLang="ko-KR" sz="1200" smtClean="0"/>
          </a:p>
          <a:p>
            <a:r>
              <a:rPr lang="ko-KR" altLang="en-US" sz="1200" smtClean="0"/>
              <a:t>세트번호 </a:t>
            </a:r>
            <a:r>
              <a:rPr lang="en-US" altLang="ko-KR" sz="1200" smtClean="0"/>
              <a:t>5, </a:t>
            </a:r>
            <a:r>
              <a:rPr lang="ko-KR" altLang="en-US" sz="1200" smtClean="0"/>
              <a:t>구매시간 오늘 </a:t>
            </a:r>
            <a:endParaRPr lang="ko-KR" altLang="en-US" sz="1200"/>
          </a:p>
        </p:txBody>
      </p:sp>
      <p:sp>
        <p:nvSpPr>
          <p:cNvPr id="9" name="등호 8"/>
          <p:cNvSpPr/>
          <p:nvPr/>
        </p:nvSpPr>
        <p:spPr>
          <a:xfrm>
            <a:off x="6625448" y="1856991"/>
            <a:ext cx="604904" cy="501522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0156" y="3861501"/>
            <a:ext cx="34063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/>
          </a:p>
          <a:p>
            <a:r>
              <a:rPr lang="ko-KR" altLang="en-US" sz="1200" smtClean="0"/>
              <a:t>회원</a:t>
            </a:r>
            <a:r>
              <a:rPr lang="en-US" altLang="ko-KR" sz="1200"/>
              <a:t>1</a:t>
            </a:r>
            <a:r>
              <a:rPr lang="ko-KR" altLang="en-US" sz="1200" smtClean="0"/>
              <a:t>인 </a:t>
            </a:r>
            <a:r>
              <a:rPr lang="en-US" altLang="ko-KR" sz="1200" smtClean="0"/>
              <a:t>,</a:t>
            </a:r>
            <a:r>
              <a:rPr lang="ko-KR" altLang="en-US" sz="1200" smtClean="0"/>
              <a:t>세트여부 </a:t>
            </a:r>
            <a:r>
              <a:rPr lang="en-US" altLang="ko-KR" sz="1200" smtClean="0"/>
              <a:t>F</a:t>
            </a:r>
            <a:r>
              <a:rPr lang="ko-KR" altLang="en-US" sz="1200" smtClean="0"/>
              <a:t>인 책번호</a:t>
            </a:r>
            <a:r>
              <a:rPr lang="en-US" altLang="ko-KR" sz="1200" smtClean="0"/>
              <a:t>, </a:t>
            </a:r>
            <a:r>
              <a:rPr lang="ko-KR" altLang="en-US" sz="1200" smtClean="0"/>
              <a:t>구매시간</a:t>
            </a:r>
            <a:r>
              <a:rPr lang="en-US" altLang="ko-KR" sz="1200" smtClean="0"/>
              <a:t> </a:t>
            </a:r>
            <a:r>
              <a:rPr lang="ko-KR" altLang="en-US" sz="1200" smtClean="0"/>
              <a:t> </a:t>
            </a:r>
            <a:endParaRPr lang="en-US" altLang="ko-KR" sz="1200" smtClean="0"/>
          </a:p>
          <a:p>
            <a:endParaRPr lang="en-US" altLang="ko-KR" sz="1200" smtClean="0"/>
          </a:p>
          <a:p>
            <a:r>
              <a:rPr lang="ko-KR" altLang="en-US" sz="1200" smtClean="0"/>
              <a:t>결과 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ko-KR" altLang="en-US" sz="1200"/>
              <a:t>책</a:t>
            </a:r>
            <a:r>
              <a:rPr lang="ko-KR" altLang="en-US" sz="1200" smtClean="0"/>
              <a:t>번호 </a:t>
            </a:r>
            <a:r>
              <a:rPr lang="en-US" altLang="ko-KR" sz="1200" smtClean="0"/>
              <a:t>1, </a:t>
            </a:r>
            <a:r>
              <a:rPr lang="ko-KR" altLang="en-US" sz="1200" smtClean="0"/>
              <a:t>구매시간  </a:t>
            </a:r>
            <a:r>
              <a:rPr lang="en-US" altLang="ko-KR" sz="1200" smtClean="0"/>
              <a:t>3</a:t>
            </a:r>
            <a:r>
              <a:rPr lang="ko-KR" altLang="en-US" sz="1200" smtClean="0"/>
              <a:t>일전</a:t>
            </a:r>
            <a:r>
              <a:rPr lang="en-US" altLang="ko-KR" sz="1200" smtClean="0"/>
              <a:t> </a:t>
            </a:r>
          </a:p>
          <a:p>
            <a:r>
              <a:rPr lang="ko-KR" altLang="en-US" sz="1200"/>
              <a:t>책</a:t>
            </a:r>
            <a:r>
              <a:rPr lang="ko-KR" altLang="en-US" sz="1200" smtClean="0"/>
              <a:t>번호 </a:t>
            </a:r>
            <a:r>
              <a:rPr lang="en-US" altLang="ko-KR" sz="1200" smtClean="0"/>
              <a:t>6, </a:t>
            </a:r>
            <a:r>
              <a:rPr lang="ko-KR" altLang="en-US" sz="1200" smtClean="0"/>
              <a:t>구매시간  </a:t>
            </a:r>
            <a:r>
              <a:rPr lang="en-US" altLang="ko-KR" sz="1200" smtClean="0"/>
              <a:t>4</a:t>
            </a:r>
            <a:r>
              <a:rPr lang="ko-KR" altLang="en-US" sz="1200" smtClean="0"/>
              <a:t>일전</a:t>
            </a:r>
            <a:endParaRPr lang="en-US" altLang="ko-KR" sz="1200"/>
          </a:p>
          <a:p>
            <a:r>
              <a:rPr lang="ko-KR" altLang="en-US" sz="1200" smtClean="0"/>
              <a:t> </a:t>
            </a:r>
            <a:endParaRPr lang="ko-KR" alt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10056336" y="3105856"/>
            <a:ext cx="2377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/>
          </a:p>
          <a:p>
            <a:r>
              <a:rPr lang="ko-KR" altLang="en-US" sz="1200"/>
              <a:t>책</a:t>
            </a:r>
            <a:r>
              <a:rPr lang="ko-KR" altLang="en-US" sz="1200" smtClean="0"/>
              <a:t>번호 </a:t>
            </a:r>
            <a:r>
              <a:rPr lang="en-US" altLang="ko-KR" sz="1200" smtClean="0"/>
              <a:t>1,    </a:t>
            </a:r>
            <a:r>
              <a:rPr lang="ko-KR" altLang="en-US" sz="1200" smtClean="0"/>
              <a:t>구매시간  </a:t>
            </a:r>
            <a:r>
              <a:rPr lang="en-US" altLang="ko-KR" sz="1200" smtClean="0"/>
              <a:t>3</a:t>
            </a:r>
            <a:r>
              <a:rPr lang="ko-KR" altLang="en-US" sz="1200" smtClean="0"/>
              <a:t>일전</a:t>
            </a:r>
            <a:r>
              <a:rPr lang="en-US" altLang="ko-KR" sz="1200" smtClean="0"/>
              <a:t> </a:t>
            </a:r>
          </a:p>
          <a:p>
            <a:r>
              <a:rPr lang="ko-KR" altLang="en-US" sz="1200"/>
              <a:t>책</a:t>
            </a:r>
            <a:r>
              <a:rPr lang="ko-KR" altLang="en-US" sz="1200" smtClean="0"/>
              <a:t>번호 </a:t>
            </a:r>
            <a:r>
              <a:rPr lang="en-US" altLang="ko-KR" sz="1200" smtClean="0"/>
              <a:t>6,    </a:t>
            </a:r>
            <a:r>
              <a:rPr lang="ko-KR" altLang="en-US" sz="1200" smtClean="0"/>
              <a:t>구매시간  </a:t>
            </a:r>
            <a:r>
              <a:rPr lang="en-US" altLang="ko-KR" sz="1200" smtClean="0"/>
              <a:t>4</a:t>
            </a:r>
            <a:r>
              <a:rPr lang="ko-KR" altLang="en-US" sz="1200" smtClean="0"/>
              <a:t>일전</a:t>
            </a:r>
            <a:endParaRPr lang="en-US" altLang="ko-KR" sz="1200"/>
          </a:p>
          <a:p>
            <a:r>
              <a:rPr lang="ko-KR" altLang="en-US" sz="1200" smtClean="0"/>
              <a:t> </a:t>
            </a:r>
            <a:endParaRPr lang="ko-KR" altLang="en-US" sz="1200"/>
          </a:p>
        </p:txBody>
      </p:sp>
      <p:sp>
        <p:nvSpPr>
          <p:cNvPr id="12" name="등호 11"/>
          <p:cNvSpPr/>
          <p:nvPr/>
        </p:nvSpPr>
        <p:spPr>
          <a:xfrm>
            <a:off x="5213937" y="4478228"/>
            <a:ext cx="604904" cy="501522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덧셈 기호 12"/>
          <p:cNvSpPr/>
          <p:nvPr/>
        </p:nvSpPr>
        <p:spPr>
          <a:xfrm>
            <a:off x="8247841" y="3054894"/>
            <a:ext cx="592303" cy="6059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039102" y="2889662"/>
            <a:ext cx="2150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세트번호 </a:t>
            </a:r>
            <a:r>
              <a:rPr lang="en-US" altLang="ko-KR" sz="1200" smtClean="0"/>
              <a:t>3, </a:t>
            </a:r>
            <a:r>
              <a:rPr lang="ko-KR" altLang="en-US" sz="1200" smtClean="0"/>
              <a:t>구매시간 오늘</a:t>
            </a:r>
            <a:endParaRPr lang="en-US" altLang="ko-KR" sz="1200" smtClean="0"/>
          </a:p>
          <a:p>
            <a:r>
              <a:rPr lang="ko-KR" altLang="en-US" sz="1200" smtClean="0"/>
              <a:t>세트번호 </a:t>
            </a:r>
            <a:r>
              <a:rPr lang="en-US" altLang="ko-KR" sz="1200" smtClean="0"/>
              <a:t>5, </a:t>
            </a:r>
            <a:r>
              <a:rPr lang="ko-KR" altLang="en-US" sz="1200" smtClean="0"/>
              <a:t>구매시간 오늘 </a:t>
            </a:r>
            <a:endParaRPr lang="ko-KR" alt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7375179" y="4230833"/>
            <a:ext cx="2337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/>
          </a:p>
          <a:p>
            <a:r>
              <a:rPr lang="ko-KR" altLang="en-US" sz="1200"/>
              <a:t>책</a:t>
            </a:r>
            <a:r>
              <a:rPr lang="ko-KR" altLang="en-US" sz="1200" smtClean="0"/>
              <a:t>번호 </a:t>
            </a:r>
            <a:r>
              <a:rPr lang="en-US" altLang="ko-KR" sz="1200" smtClean="0"/>
              <a:t>1,    </a:t>
            </a:r>
            <a:r>
              <a:rPr lang="ko-KR" altLang="en-US" sz="1200" smtClean="0"/>
              <a:t>구매시간  </a:t>
            </a:r>
            <a:r>
              <a:rPr lang="en-US" altLang="ko-KR" sz="1200" smtClean="0"/>
              <a:t>3</a:t>
            </a:r>
            <a:r>
              <a:rPr lang="ko-KR" altLang="en-US" sz="1200" smtClean="0"/>
              <a:t>일전</a:t>
            </a:r>
            <a:r>
              <a:rPr lang="en-US" altLang="ko-KR" sz="1200" smtClean="0"/>
              <a:t> </a:t>
            </a:r>
          </a:p>
          <a:p>
            <a:r>
              <a:rPr lang="ko-KR" altLang="en-US" sz="1200"/>
              <a:t>책</a:t>
            </a:r>
            <a:r>
              <a:rPr lang="ko-KR" altLang="en-US" sz="1200" smtClean="0"/>
              <a:t>번호 </a:t>
            </a:r>
            <a:r>
              <a:rPr lang="en-US" altLang="ko-KR" sz="1200" smtClean="0"/>
              <a:t>6,    </a:t>
            </a:r>
            <a:r>
              <a:rPr lang="ko-KR" altLang="en-US" sz="1200" smtClean="0"/>
              <a:t>구매시간  </a:t>
            </a:r>
            <a:r>
              <a:rPr lang="en-US" altLang="ko-KR" sz="1200" smtClean="0"/>
              <a:t>4</a:t>
            </a:r>
            <a:r>
              <a:rPr lang="ko-KR" altLang="en-US" sz="1200" smtClean="0"/>
              <a:t>일전</a:t>
            </a:r>
            <a:endParaRPr lang="en-US" altLang="ko-KR" sz="1200"/>
          </a:p>
          <a:p>
            <a:r>
              <a:rPr lang="ko-KR" altLang="en-US" sz="1200" smtClean="0"/>
              <a:t> </a:t>
            </a:r>
            <a:endParaRPr lang="ko-KR" altLang="en-US" sz="1200"/>
          </a:p>
        </p:txBody>
      </p:sp>
      <p:sp>
        <p:nvSpPr>
          <p:cNvPr id="16" name="등호 15"/>
          <p:cNvSpPr/>
          <p:nvPr/>
        </p:nvSpPr>
        <p:spPr>
          <a:xfrm>
            <a:off x="9410357" y="3105856"/>
            <a:ext cx="604904" cy="501522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94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520</Words>
  <Application>Microsoft Office PowerPoint</Application>
  <PresentationFormat>와이드스크린</PresentationFormat>
  <Paragraphs>223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jiyoung</dc:creator>
  <cp:lastModifiedBy>jiyoung</cp:lastModifiedBy>
  <cp:revision>31</cp:revision>
  <cp:lastPrinted>2018-07-05T05:18:57Z</cp:lastPrinted>
  <dcterms:created xsi:type="dcterms:W3CDTF">2018-07-04T03:01:05Z</dcterms:created>
  <dcterms:modified xsi:type="dcterms:W3CDTF">2018-07-06T07:05:22Z</dcterms:modified>
</cp:coreProperties>
</file>