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65" d="100"/>
          <a:sy n="65" d="100"/>
        </p:scale>
        <p:origin x="75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7E60-55DA-40AA-B1FD-50524C0C5A8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D49D-0B1D-4F02-BBB5-962DC0E06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7E60-55DA-40AA-B1FD-50524C0C5A8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D49D-0B1D-4F02-BBB5-962DC0E06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07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7E60-55DA-40AA-B1FD-50524C0C5A8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D49D-0B1D-4F02-BBB5-962DC0E06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8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7E60-55DA-40AA-B1FD-50524C0C5A8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D49D-0B1D-4F02-BBB5-962DC0E06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3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7E60-55DA-40AA-B1FD-50524C0C5A8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D49D-0B1D-4F02-BBB5-962DC0E06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10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7E60-55DA-40AA-B1FD-50524C0C5A8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D49D-0B1D-4F02-BBB5-962DC0E06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3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7E60-55DA-40AA-B1FD-50524C0C5A8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D49D-0B1D-4F02-BBB5-962DC0E06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52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7E60-55DA-40AA-B1FD-50524C0C5A8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D49D-0B1D-4F02-BBB5-962DC0E06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05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7E60-55DA-40AA-B1FD-50524C0C5A8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D49D-0B1D-4F02-BBB5-962DC0E06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2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7E60-55DA-40AA-B1FD-50524C0C5A8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D49D-0B1D-4F02-BBB5-962DC0E06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4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7E60-55DA-40AA-B1FD-50524C0C5A8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D49D-0B1D-4F02-BBB5-962DC0E06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9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B7E60-55DA-40AA-B1FD-50524C0C5A8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D49D-0B1D-4F02-BBB5-962DC0E06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8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1950" y="486698"/>
            <a:ext cx="2676831" cy="471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쿠폰번호</a:t>
            </a:r>
            <a:r>
              <a:rPr lang="en-US" altLang="ko-KR" smtClean="0">
                <a:solidFill>
                  <a:sysClr val="windowText" lastClr="000000"/>
                </a:solidFill>
              </a:rPr>
              <a:t>(cp_No)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1945" y="1373428"/>
            <a:ext cx="2676831" cy="42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쿠폰이름</a:t>
            </a:r>
            <a:r>
              <a:rPr lang="en-US" altLang="ko-KR" smtClean="0">
                <a:solidFill>
                  <a:sysClr val="windowText" lastClr="000000"/>
                </a:solidFill>
              </a:rPr>
              <a:t>(cp_Name)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1948" y="958645"/>
            <a:ext cx="2676831" cy="42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쿠폰코드</a:t>
            </a:r>
            <a:r>
              <a:rPr lang="en-US" altLang="ko-KR" smtClean="0">
                <a:solidFill>
                  <a:sysClr val="windowText" lastClr="000000"/>
                </a:solidFill>
              </a:rPr>
              <a:t>(cp_Code)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47370" y="1657412"/>
            <a:ext cx="2676831" cy="42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발행일자</a:t>
            </a:r>
            <a:r>
              <a:rPr lang="en-US" altLang="ko-KR" smtClean="0">
                <a:solidFill>
                  <a:sysClr val="windowText" lastClr="000000"/>
                </a:solidFill>
              </a:rPr>
              <a:t>(cp_Sdate)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79919" y="2909103"/>
            <a:ext cx="2676831" cy="42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종료일자</a:t>
            </a:r>
            <a:r>
              <a:rPr lang="en-US" altLang="ko-KR" smtClean="0">
                <a:solidFill>
                  <a:sysClr val="windowText" lastClr="000000"/>
                </a:solidFill>
              </a:rPr>
              <a:t>(cp_Fdate)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04734" y="5504806"/>
            <a:ext cx="2676831" cy="42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사용여부</a:t>
            </a:r>
            <a:r>
              <a:rPr lang="en-US" altLang="ko-KR" smtClean="0">
                <a:solidFill>
                  <a:sysClr val="windowText" lastClr="000000"/>
                </a:solidFill>
              </a:rPr>
              <a:t>(cp_IsUse)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766253" y="4767386"/>
            <a:ext cx="2676831" cy="42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사용회원</a:t>
            </a:r>
            <a:r>
              <a:rPr lang="en-US" altLang="ko-KR" smtClean="0">
                <a:solidFill>
                  <a:sysClr val="windowText" lastClr="000000"/>
                </a:solidFill>
              </a:rPr>
              <a:t>(cp_UserNo)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704734" y="3937819"/>
            <a:ext cx="2676831" cy="42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발행처</a:t>
            </a:r>
            <a:r>
              <a:rPr lang="en-US" altLang="ko-KR" smtClean="0">
                <a:solidFill>
                  <a:sysClr val="windowText" lastClr="000000"/>
                </a:solidFill>
              </a:rPr>
              <a:t>(cp_Publisher)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04735" y="4664150"/>
            <a:ext cx="2676831" cy="431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특정상품</a:t>
            </a:r>
            <a:r>
              <a:rPr lang="en-US" altLang="ko-KR" smtClean="0">
                <a:solidFill>
                  <a:sysClr val="windowText" lastClr="000000"/>
                </a:solidFill>
              </a:rPr>
              <a:t>(cp_Able)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704735" y="5073390"/>
            <a:ext cx="2676831" cy="431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모든상품</a:t>
            </a:r>
            <a:r>
              <a:rPr lang="en-US" altLang="ko-KR" smtClean="0">
                <a:solidFill>
                  <a:sysClr val="windowText" lastClr="000000"/>
                </a:solidFill>
              </a:rPr>
              <a:t>(cp_AAble)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238563" y="3369940"/>
            <a:ext cx="2676831" cy="431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사용한날짜</a:t>
            </a:r>
            <a:r>
              <a:rPr lang="en-US" altLang="ko-KR" smtClean="0">
                <a:solidFill>
                  <a:sysClr val="windowText" lastClr="000000"/>
                </a:solidFill>
              </a:rPr>
              <a:t>(cp_Used)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27838" y="2230687"/>
            <a:ext cx="2676831" cy="42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쿠폰번호</a:t>
            </a:r>
            <a:r>
              <a:rPr lang="en-US" altLang="ko-KR" smtClean="0">
                <a:solidFill>
                  <a:sysClr val="windowText" lastClr="000000"/>
                </a:solidFill>
              </a:rPr>
              <a:t>(cp_Code)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705167" y="154979"/>
            <a:ext cx="2676831" cy="42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Idx</a:t>
            </a:r>
          </a:p>
        </p:txBody>
      </p:sp>
    </p:spTree>
    <p:extLst>
      <p:ext uri="{BB962C8B-B14F-4D97-AF65-F5344CB8AC3E}">
        <p14:creationId xmlns:p14="http://schemas.microsoft.com/office/powerpoint/2010/main" val="37125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5690" y="1038045"/>
            <a:ext cx="2676831" cy="471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#</a:t>
            </a:r>
            <a:r>
              <a:rPr lang="ko-KR" altLang="en-US" smtClean="0">
                <a:solidFill>
                  <a:sysClr val="windowText" lastClr="000000"/>
                </a:solidFill>
              </a:rPr>
              <a:t>쿠폰번호</a:t>
            </a:r>
            <a:r>
              <a:rPr lang="en-US" altLang="ko-KR" smtClean="0">
                <a:solidFill>
                  <a:sysClr val="windowText" lastClr="000000"/>
                </a:solidFill>
              </a:rPr>
              <a:t>(cp_No)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5689" y="2351483"/>
            <a:ext cx="2676831" cy="42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쿠폰이름</a:t>
            </a:r>
            <a:r>
              <a:rPr lang="en-US" altLang="ko-KR" smtClean="0">
                <a:solidFill>
                  <a:sysClr val="windowText" lastClr="000000"/>
                </a:solidFill>
              </a:rPr>
              <a:t>(cp_Name)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5689" y="1510827"/>
            <a:ext cx="2676831" cy="42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쿠폰코드</a:t>
            </a:r>
            <a:r>
              <a:rPr lang="en-US" altLang="ko-KR" smtClean="0">
                <a:solidFill>
                  <a:sysClr val="windowText" lastClr="000000"/>
                </a:solidFill>
              </a:rPr>
              <a:t>(cp_Code)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45689" y="2772646"/>
            <a:ext cx="2676831" cy="42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발행일자</a:t>
            </a:r>
            <a:r>
              <a:rPr lang="en-US" altLang="ko-KR" smtClean="0">
                <a:solidFill>
                  <a:sysClr val="windowText" lastClr="000000"/>
                </a:solidFill>
              </a:rPr>
              <a:t>(cp_Sdate)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5689" y="3200340"/>
            <a:ext cx="2676831" cy="42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종료일자</a:t>
            </a:r>
            <a:r>
              <a:rPr lang="en-US" altLang="ko-KR" smtClean="0">
                <a:solidFill>
                  <a:sysClr val="windowText" lastClr="000000"/>
                </a:solidFill>
              </a:rPr>
              <a:t>(cp_Fdate)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48973" y="2158736"/>
            <a:ext cx="2676831" cy="42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사용여부</a:t>
            </a:r>
            <a:r>
              <a:rPr lang="en-US" altLang="ko-KR" smtClean="0">
                <a:solidFill>
                  <a:sysClr val="windowText" lastClr="000000"/>
                </a:solidFill>
              </a:rPr>
              <a:t>(cp_IsUse)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110988" y="3243261"/>
            <a:ext cx="2676831" cy="42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사용회원</a:t>
            </a:r>
            <a:r>
              <a:rPr lang="en-US" altLang="ko-KR" smtClean="0">
                <a:solidFill>
                  <a:sysClr val="windowText" lastClr="000000"/>
                </a:solidFill>
              </a:rPr>
              <a:t>(cp_UserNo)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5689" y="3628034"/>
            <a:ext cx="2676831" cy="42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발행처</a:t>
            </a:r>
            <a:r>
              <a:rPr lang="en-US" altLang="ko-KR" smtClean="0">
                <a:solidFill>
                  <a:sysClr val="windowText" lastClr="000000"/>
                </a:solidFill>
              </a:rPr>
              <a:t>(cp_Publisher)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48975" y="433209"/>
            <a:ext cx="2676831" cy="431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쿠폰번호</a:t>
            </a:r>
            <a:r>
              <a:rPr lang="en-US" altLang="ko-KR" smtClean="0">
                <a:solidFill>
                  <a:sysClr val="windowText" lastClr="000000"/>
                </a:solidFill>
              </a:rPr>
              <a:t>(cp_No)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48979" y="1721829"/>
            <a:ext cx="2676831" cy="437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all</a:t>
            </a:r>
            <a:r>
              <a:rPr lang="ko-KR" altLang="en-US" smtClean="0">
                <a:solidFill>
                  <a:sysClr val="windowText" lastClr="000000"/>
                </a:solidFill>
              </a:rPr>
              <a:t>가능여부</a:t>
            </a:r>
            <a:r>
              <a:rPr lang="en-US" altLang="ko-KR" smtClean="0">
                <a:solidFill>
                  <a:sysClr val="windowText" lastClr="000000"/>
                </a:solidFill>
              </a:rPr>
              <a:t>(cp_AAble)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110987" y="3663589"/>
            <a:ext cx="2676831" cy="431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사용일자</a:t>
            </a:r>
            <a:r>
              <a:rPr lang="en-US" altLang="ko-KR" smtClean="0">
                <a:solidFill>
                  <a:sysClr val="windowText" lastClr="000000"/>
                </a:solidFill>
              </a:rPr>
              <a:t>(cp_Used)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110988" y="2837719"/>
            <a:ext cx="2676831" cy="42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쿠폰번호</a:t>
            </a:r>
            <a:r>
              <a:rPr lang="en-US" altLang="ko-KR" smtClean="0">
                <a:solidFill>
                  <a:sysClr val="windowText" lastClr="000000"/>
                </a:solidFill>
              </a:rPr>
              <a:t>(cp_No)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10986" y="2409998"/>
            <a:ext cx="2676831" cy="42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#Idx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80386" y="425395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사용내역 테이블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73813" y="420691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쿠폰 테이블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5689" y="1931155"/>
            <a:ext cx="2676831" cy="42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금액</a:t>
            </a:r>
            <a:r>
              <a:rPr lang="en-US" altLang="ko-KR" smtClean="0">
                <a:solidFill>
                  <a:sysClr val="windowText" lastClr="000000"/>
                </a:solidFill>
              </a:rPr>
              <a:t>(cp_price)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33679" y="264141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 참여업체 쿠폰테이블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748979" y="1296045"/>
            <a:ext cx="2676831" cy="431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상품번호</a:t>
            </a:r>
            <a:r>
              <a:rPr lang="en-US" altLang="ko-KR" smtClean="0">
                <a:solidFill>
                  <a:sysClr val="windowText" lastClr="000000"/>
                </a:solidFill>
              </a:rPr>
              <a:t>(cp_AbleNo)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48975" y="864627"/>
            <a:ext cx="2676831" cy="431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업체번호</a:t>
            </a:r>
            <a:r>
              <a:rPr lang="en-US" altLang="ko-KR" smtClean="0">
                <a:solidFill>
                  <a:sysClr val="windowText" lastClr="000000"/>
                </a:solidFill>
              </a:rPr>
              <a:t>(cp_ComNo)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48976" y="42467"/>
            <a:ext cx="2676831" cy="42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#Idx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46263" y="62197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회사 쿠폰테이블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48972" y="5741532"/>
            <a:ext cx="2676831" cy="42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사용여부</a:t>
            </a:r>
            <a:r>
              <a:rPr lang="en-US" altLang="ko-KR" smtClean="0">
                <a:solidFill>
                  <a:sysClr val="windowText" lastClr="000000"/>
                </a:solidFill>
              </a:rPr>
              <a:t>(cp_IsUse)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748975" y="4464116"/>
            <a:ext cx="2676831" cy="431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쿠폰번호</a:t>
            </a:r>
            <a:r>
              <a:rPr lang="en-US" altLang="ko-KR" smtClean="0">
                <a:solidFill>
                  <a:sysClr val="windowText" lastClr="000000"/>
                </a:solidFill>
              </a:rPr>
              <a:t>(cp_No)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48979" y="5315716"/>
            <a:ext cx="2676831" cy="426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all</a:t>
            </a:r>
            <a:r>
              <a:rPr lang="ko-KR" altLang="en-US" smtClean="0">
                <a:solidFill>
                  <a:sysClr val="windowText" lastClr="000000"/>
                </a:solidFill>
              </a:rPr>
              <a:t>가능여부</a:t>
            </a:r>
            <a:r>
              <a:rPr lang="en-US" altLang="ko-KR" smtClean="0">
                <a:solidFill>
                  <a:sysClr val="windowText" lastClr="000000"/>
                </a:solidFill>
              </a:rPr>
              <a:t>(cp_AAble)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748979" y="4889932"/>
            <a:ext cx="2676831" cy="431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상품번호</a:t>
            </a:r>
            <a:r>
              <a:rPr lang="en-US" altLang="ko-KR" smtClean="0">
                <a:solidFill>
                  <a:sysClr val="windowText" lastClr="000000"/>
                </a:solidFill>
              </a:rPr>
              <a:t>(cp_AbleNo)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748975" y="4043787"/>
            <a:ext cx="2676831" cy="42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#Idx</a:t>
            </a:r>
          </a:p>
        </p:txBody>
      </p:sp>
      <p:cxnSp>
        <p:nvCxnSpPr>
          <p:cNvPr id="31" name="꺾인 연결선 30"/>
          <p:cNvCxnSpPr>
            <a:stCxn id="11" idx="3"/>
            <a:endCxn id="21" idx="1"/>
          </p:cNvCxnSpPr>
          <p:nvPr/>
        </p:nvCxnSpPr>
        <p:spPr>
          <a:xfrm flipV="1">
            <a:off x="3222520" y="1080336"/>
            <a:ext cx="1526455" cy="275786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4" idx="3"/>
            <a:endCxn id="12" idx="1"/>
          </p:cNvCxnSpPr>
          <p:nvPr/>
        </p:nvCxnSpPr>
        <p:spPr>
          <a:xfrm flipV="1">
            <a:off x="3222521" y="648918"/>
            <a:ext cx="1526454" cy="625101"/>
          </a:xfrm>
          <a:prstGeom prst="bentConnector3">
            <a:avLst>
              <a:gd name="adj1" fmla="val 2946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4" idx="3"/>
            <a:endCxn id="25" idx="1"/>
          </p:cNvCxnSpPr>
          <p:nvPr/>
        </p:nvCxnSpPr>
        <p:spPr>
          <a:xfrm>
            <a:off x="3222521" y="1274019"/>
            <a:ext cx="1526454" cy="3405806"/>
          </a:xfrm>
          <a:prstGeom prst="bentConnector3">
            <a:avLst>
              <a:gd name="adj1" fmla="val 2946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4" idx="3"/>
            <a:endCxn id="15" idx="1"/>
          </p:cNvCxnSpPr>
          <p:nvPr/>
        </p:nvCxnSpPr>
        <p:spPr>
          <a:xfrm>
            <a:off x="3222521" y="1274019"/>
            <a:ext cx="5888467" cy="1773864"/>
          </a:xfrm>
          <a:prstGeom prst="bentConnector3">
            <a:avLst>
              <a:gd name="adj1" fmla="val 77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9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143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세준</dc:creator>
  <cp:lastModifiedBy>김 세준</cp:lastModifiedBy>
  <cp:revision>16</cp:revision>
  <dcterms:created xsi:type="dcterms:W3CDTF">2018-07-16T01:02:12Z</dcterms:created>
  <dcterms:modified xsi:type="dcterms:W3CDTF">2018-07-16T04:54:38Z</dcterms:modified>
</cp:coreProperties>
</file>