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229725" cy="13404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마스터 PC" initials="마스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1"/>
    <p:restoredTop sz="97090"/>
  </p:normalViewPr>
  <p:slideViewPr>
    <p:cSldViewPr snapToGrid="0">
      <p:cViewPr varScale="1">
        <p:scale>
          <a:sx n="112" d="100"/>
          <a:sy n="112" d="100"/>
        </p:scale>
        <p:origin x="1692" y="84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98913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27638" y="2"/>
            <a:ext cx="4000500" cy="669924"/>
          </a:xfrm>
          <a:prstGeom prst="rect">
            <a:avLst/>
          </a:prstGeom>
        </p:spPr>
        <p:txBody>
          <a:bodyPr vert="horz" lIns="91424" tIns="45713" rIns="91424" bIns="4571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595650-B9A6-400D-8050-E5DD3F034134}" type="datetime1">
              <a:rPr lang="ko-KR" altLang="en-US"/>
              <a:pPr lvl="0">
                <a:defRPr lang="ko-KR" altLang="en-US"/>
              </a:pPr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12731752"/>
            <a:ext cx="3998913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27638" y="12731752"/>
            <a:ext cx="4000500" cy="671513"/>
          </a:xfrm>
          <a:prstGeom prst="rect">
            <a:avLst/>
          </a:prstGeom>
        </p:spPr>
        <p:txBody>
          <a:bodyPr vert="horz" lIns="91424" tIns="45713" rIns="91424" bIns="4571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17DFE73-3D4B-4108-8CBF-9599FE8C478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60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l">
              <a:defRPr sz="16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28042" y="2"/>
            <a:ext cx="3999548" cy="672570"/>
          </a:xfrm>
          <a:prstGeom prst="rect">
            <a:avLst/>
          </a:prstGeom>
        </p:spPr>
        <p:txBody>
          <a:bodyPr vert="horz" lIns="123561" tIns="61781" rIns="123561" bIns="61781"/>
          <a:lstStyle>
            <a:lvl1pPr algn="r">
              <a:defRPr sz="1600"/>
            </a:lvl1pPr>
          </a:lstStyle>
          <a:p>
            <a:pPr lvl="0">
              <a:defRPr lang="ko-KR" altLang="en-US"/>
            </a:pPr>
            <a:fld id="{0F25E981-C60C-4B61-BE7E-B8AE6AEC9663}" type="datetime1">
              <a:rPr lang="ko-KR" altLang="en-US"/>
              <a:pPr lvl="0">
                <a:defRPr lang="ko-KR" altLang="en-US"/>
              </a:pPr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598613" y="1676400"/>
            <a:ext cx="6032500" cy="4524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561" tIns="61781" rIns="123561" bIns="61781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22973" y="6451085"/>
            <a:ext cx="7383780" cy="5278159"/>
          </a:xfrm>
          <a:prstGeom prst="rect">
            <a:avLst/>
          </a:prstGeom>
        </p:spPr>
        <p:txBody>
          <a:bodyPr vert="horz" lIns="123561" tIns="61781" rIns="123561" bIns="61781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l">
              <a:defRPr sz="16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28042" y="12732282"/>
            <a:ext cx="3999548" cy="672569"/>
          </a:xfrm>
          <a:prstGeom prst="rect">
            <a:avLst/>
          </a:prstGeom>
        </p:spPr>
        <p:txBody>
          <a:bodyPr vert="horz" lIns="123561" tIns="61781" rIns="123561" bIns="61781" anchor="b"/>
          <a:lstStyle>
            <a:lvl1pPr algn="r">
              <a:defRPr sz="1600"/>
            </a:lvl1pPr>
          </a:lstStyle>
          <a:p>
            <a:pPr lvl="0">
              <a:defRPr lang="ko-KR" altLang="en-US"/>
            </a:pPr>
            <a:fld id="{5454601E-D6FC-492E-BF7D-69E15488823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50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53939"/>
            <a:ext cx="9144000" cy="6213417"/>
            <a:chOff x="0" y="653939"/>
            <a:chExt cx="9144000" cy="6213417"/>
          </a:xfrm>
        </p:grpSpPr>
        <p:sp>
          <p:nvSpPr>
            <p:cNvPr id="4" name="타원 3"/>
            <p:cNvSpPr/>
            <p:nvPr/>
          </p:nvSpPr>
          <p:spPr>
            <a:xfrm>
              <a:off x="3575158" y="1406293"/>
              <a:ext cx="4101413" cy="4101411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179" y="1414773"/>
              <a:ext cx="4117326" cy="377984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0" y="6617100"/>
              <a:ext cx="9144000" cy="250256"/>
            </a:xfrm>
            <a:prstGeom prst="rect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859787" y="2209675"/>
              <a:ext cx="3791323" cy="379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326371" y="1323201"/>
              <a:ext cx="1565228" cy="156522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타원 8"/>
            <p:cNvSpPr/>
            <p:nvPr/>
          </p:nvSpPr>
          <p:spPr>
            <a:xfrm>
              <a:off x="1845525" y="805434"/>
              <a:ext cx="3139764" cy="3139762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2596002" y="3807419"/>
              <a:ext cx="1958179" cy="1958177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49014" y="1192664"/>
              <a:ext cx="2677459" cy="2677457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21060049">
              <a:off x="4694829" y="653939"/>
              <a:ext cx="682931" cy="682931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21060049">
              <a:off x="6587547" y="1255497"/>
              <a:ext cx="1138423" cy="1138422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1060049" flipH="1" flipV="1">
              <a:off x="1608120" y="4019823"/>
              <a:ext cx="560590" cy="560590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320341" y="2428706"/>
              <a:ext cx="1375649" cy="756721"/>
              <a:chOff x="6843490" y="1586535"/>
              <a:chExt cx="1336759" cy="735328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843490" y="1825248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6997090" y="1586535"/>
                <a:ext cx="307201" cy="19017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269" t="1535" r="14689" b="85034"/>
              <a:stretch/>
            </p:blipFill>
            <p:spPr>
              <a:xfrm>
                <a:off x="7873048" y="2131691"/>
                <a:ext cx="307201" cy="190172"/>
              </a:xfrm>
              <a:prstGeom prst="rect">
                <a:avLst/>
              </a:prstGeom>
            </p:spPr>
          </p:pic>
        </p:grpSp>
        <p:sp>
          <p:nvSpPr>
            <p:cNvPr id="16" name="타원 15"/>
            <p:cNvSpPr/>
            <p:nvPr/>
          </p:nvSpPr>
          <p:spPr>
            <a:xfrm>
              <a:off x="2656807" y="1532274"/>
              <a:ext cx="3668378" cy="366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1060049" flipH="1" flipV="1">
              <a:off x="2707536" y="702361"/>
              <a:ext cx="403815" cy="403815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810974" y="804872"/>
              <a:ext cx="450642" cy="397594"/>
              <a:chOff x="4262023" y="2159000"/>
              <a:chExt cx="640530" cy="565130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4363459" y="2159000"/>
                <a:ext cx="539094" cy="356736"/>
              </a:xfrm>
              <a:custGeom>
                <a:avLst/>
                <a:gdLst>
                  <a:gd name="T0" fmla="*/ 176 w 198"/>
                  <a:gd name="T1" fmla="*/ 71 h 131"/>
                  <a:gd name="T2" fmla="*/ 176 w 198"/>
                  <a:gd name="T3" fmla="*/ 65 h 131"/>
                  <a:gd name="T4" fmla="*/ 136 w 198"/>
                  <a:gd name="T5" fmla="*/ 26 h 131"/>
                  <a:gd name="T6" fmla="*/ 127 w 198"/>
                  <a:gd name="T7" fmla="*/ 27 h 131"/>
                  <a:gd name="T8" fmla="*/ 93 w 198"/>
                  <a:gd name="T9" fmla="*/ 1 h 131"/>
                  <a:gd name="T10" fmla="*/ 62 w 198"/>
                  <a:gd name="T11" fmla="*/ 23 h 131"/>
                  <a:gd name="T12" fmla="*/ 41 w 198"/>
                  <a:gd name="T13" fmla="*/ 17 h 131"/>
                  <a:gd name="T14" fmla="*/ 0 w 198"/>
                  <a:gd name="T15" fmla="*/ 59 h 131"/>
                  <a:gd name="T16" fmla="*/ 1 w 198"/>
                  <a:gd name="T17" fmla="*/ 67 h 131"/>
                  <a:gd name="T18" fmla="*/ 2 w 198"/>
                  <a:gd name="T19" fmla="*/ 67 h 131"/>
                  <a:gd name="T20" fmla="*/ 16 w 198"/>
                  <a:gd name="T21" fmla="*/ 70 h 131"/>
                  <a:gd name="T22" fmla="*/ 38 w 198"/>
                  <a:gd name="T23" fmla="*/ 56 h 131"/>
                  <a:gd name="T24" fmla="*/ 62 w 198"/>
                  <a:gd name="T25" fmla="*/ 74 h 131"/>
                  <a:gd name="T26" fmla="*/ 66 w 198"/>
                  <a:gd name="T27" fmla="*/ 74 h 131"/>
                  <a:gd name="T28" fmla="*/ 96 w 198"/>
                  <a:gd name="T29" fmla="*/ 103 h 131"/>
                  <a:gd name="T30" fmla="*/ 95 w 198"/>
                  <a:gd name="T31" fmla="*/ 106 h 131"/>
                  <a:gd name="T32" fmla="*/ 109 w 198"/>
                  <a:gd name="T33" fmla="*/ 126 h 131"/>
                  <a:gd name="T34" fmla="*/ 109 w 198"/>
                  <a:gd name="T35" fmla="*/ 131 h 131"/>
                  <a:gd name="T36" fmla="*/ 168 w 198"/>
                  <a:gd name="T37" fmla="*/ 130 h 131"/>
                  <a:gd name="T38" fmla="*/ 197 w 198"/>
                  <a:gd name="T39" fmla="*/ 99 h 131"/>
                  <a:gd name="T40" fmla="*/ 176 w 198"/>
                  <a:gd name="T41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8" h="131">
                    <a:moveTo>
                      <a:pt x="176" y="71"/>
                    </a:moveTo>
                    <a:cubicBezTo>
                      <a:pt x="176" y="69"/>
                      <a:pt x="177" y="67"/>
                      <a:pt x="176" y="65"/>
                    </a:cubicBezTo>
                    <a:cubicBezTo>
                      <a:pt x="176" y="43"/>
                      <a:pt x="158" y="26"/>
                      <a:pt x="136" y="26"/>
                    </a:cubicBezTo>
                    <a:cubicBezTo>
                      <a:pt x="133" y="26"/>
                      <a:pt x="130" y="27"/>
                      <a:pt x="127" y="27"/>
                    </a:cubicBezTo>
                    <a:cubicBezTo>
                      <a:pt x="124" y="12"/>
                      <a:pt x="110" y="0"/>
                      <a:pt x="93" y="1"/>
                    </a:cubicBezTo>
                    <a:cubicBezTo>
                      <a:pt x="79" y="1"/>
                      <a:pt x="67" y="10"/>
                      <a:pt x="62" y="23"/>
                    </a:cubicBezTo>
                    <a:cubicBezTo>
                      <a:pt x="56" y="19"/>
                      <a:pt x="49" y="17"/>
                      <a:pt x="41" y="17"/>
                    </a:cubicBezTo>
                    <a:cubicBezTo>
                      <a:pt x="18" y="18"/>
                      <a:pt x="0" y="37"/>
                      <a:pt x="0" y="59"/>
                    </a:cubicBezTo>
                    <a:cubicBezTo>
                      <a:pt x="0" y="62"/>
                      <a:pt x="0" y="64"/>
                      <a:pt x="1" y="67"/>
                    </a:cubicBezTo>
                    <a:cubicBezTo>
                      <a:pt x="1" y="67"/>
                      <a:pt x="2" y="67"/>
                      <a:pt x="2" y="67"/>
                    </a:cubicBezTo>
                    <a:cubicBezTo>
                      <a:pt x="7" y="67"/>
                      <a:pt x="11" y="68"/>
                      <a:pt x="16" y="70"/>
                    </a:cubicBezTo>
                    <a:cubicBezTo>
                      <a:pt x="20" y="61"/>
                      <a:pt x="29" y="56"/>
                      <a:pt x="38" y="56"/>
                    </a:cubicBezTo>
                    <a:cubicBezTo>
                      <a:pt x="49" y="56"/>
                      <a:pt x="59" y="64"/>
                      <a:pt x="62" y="74"/>
                    </a:cubicBezTo>
                    <a:cubicBezTo>
                      <a:pt x="64" y="74"/>
                      <a:pt x="65" y="74"/>
                      <a:pt x="66" y="74"/>
                    </a:cubicBezTo>
                    <a:cubicBezTo>
                      <a:pt x="82" y="74"/>
                      <a:pt x="96" y="87"/>
                      <a:pt x="96" y="103"/>
                    </a:cubicBezTo>
                    <a:cubicBezTo>
                      <a:pt x="96" y="104"/>
                      <a:pt x="95" y="105"/>
                      <a:pt x="95" y="106"/>
                    </a:cubicBezTo>
                    <a:cubicBezTo>
                      <a:pt x="104" y="109"/>
                      <a:pt x="109" y="117"/>
                      <a:pt x="109" y="126"/>
                    </a:cubicBezTo>
                    <a:cubicBezTo>
                      <a:pt x="109" y="128"/>
                      <a:pt x="109" y="130"/>
                      <a:pt x="109" y="131"/>
                    </a:cubicBezTo>
                    <a:cubicBezTo>
                      <a:pt x="168" y="130"/>
                      <a:pt x="168" y="130"/>
                      <a:pt x="168" y="130"/>
                    </a:cubicBezTo>
                    <a:cubicBezTo>
                      <a:pt x="185" y="129"/>
                      <a:pt x="198" y="116"/>
                      <a:pt x="197" y="99"/>
                    </a:cubicBezTo>
                    <a:cubicBezTo>
                      <a:pt x="197" y="86"/>
                      <a:pt x="188" y="75"/>
                      <a:pt x="176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>
                <a:off x="4262023" y="2323121"/>
                <a:ext cx="387509" cy="230226"/>
              </a:xfrm>
              <a:custGeom>
                <a:avLst/>
                <a:gdLst>
                  <a:gd name="T0" fmla="*/ 142 w 142"/>
                  <a:gd name="T1" fmla="*/ 66 h 85"/>
                  <a:gd name="T2" fmla="*/ 130 w 142"/>
                  <a:gd name="T3" fmla="*/ 49 h 85"/>
                  <a:gd name="T4" fmla="*/ 128 w 142"/>
                  <a:gd name="T5" fmla="*/ 48 h 85"/>
                  <a:gd name="T6" fmla="*/ 128 w 142"/>
                  <a:gd name="T7" fmla="*/ 47 h 85"/>
                  <a:gd name="T8" fmla="*/ 129 w 142"/>
                  <a:gd name="T9" fmla="*/ 43 h 85"/>
                  <a:gd name="T10" fmla="*/ 103 w 142"/>
                  <a:gd name="T11" fmla="*/ 18 h 85"/>
                  <a:gd name="T12" fmla="*/ 98 w 142"/>
                  <a:gd name="T13" fmla="*/ 19 h 85"/>
                  <a:gd name="T14" fmla="*/ 96 w 142"/>
                  <a:gd name="T15" fmla="*/ 19 h 85"/>
                  <a:gd name="T16" fmla="*/ 96 w 142"/>
                  <a:gd name="T17" fmla="*/ 17 h 85"/>
                  <a:gd name="T18" fmla="*/ 75 w 142"/>
                  <a:gd name="T19" fmla="*/ 0 h 85"/>
                  <a:gd name="T20" fmla="*/ 56 w 142"/>
                  <a:gd name="T21" fmla="*/ 13 h 85"/>
                  <a:gd name="T22" fmla="*/ 55 w 142"/>
                  <a:gd name="T23" fmla="*/ 16 h 85"/>
                  <a:gd name="T24" fmla="*/ 53 w 142"/>
                  <a:gd name="T25" fmla="*/ 14 h 85"/>
                  <a:gd name="T26" fmla="*/ 39 w 142"/>
                  <a:gd name="T27" fmla="*/ 11 h 85"/>
                  <a:gd name="T28" fmla="*/ 13 w 142"/>
                  <a:gd name="T29" fmla="*/ 37 h 85"/>
                  <a:gd name="T30" fmla="*/ 15 w 142"/>
                  <a:gd name="T31" fmla="*/ 46 h 85"/>
                  <a:gd name="T32" fmla="*/ 15 w 142"/>
                  <a:gd name="T33" fmla="*/ 48 h 85"/>
                  <a:gd name="T34" fmla="*/ 13 w 142"/>
                  <a:gd name="T35" fmla="*/ 49 h 85"/>
                  <a:gd name="T36" fmla="*/ 0 w 142"/>
                  <a:gd name="T37" fmla="*/ 66 h 85"/>
                  <a:gd name="T38" fmla="*/ 18 w 142"/>
                  <a:gd name="T39" fmla="*/ 85 h 85"/>
                  <a:gd name="T40" fmla="*/ 20 w 142"/>
                  <a:gd name="T41" fmla="*/ 85 h 85"/>
                  <a:gd name="T42" fmla="*/ 20 w 142"/>
                  <a:gd name="T43" fmla="*/ 85 h 85"/>
                  <a:gd name="T44" fmla="*/ 124 w 142"/>
                  <a:gd name="T45" fmla="*/ 85 h 85"/>
                  <a:gd name="T46" fmla="*/ 142 w 142"/>
                  <a:gd name="T47" fmla="*/ 6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85">
                    <a:moveTo>
                      <a:pt x="142" y="66"/>
                    </a:moveTo>
                    <a:cubicBezTo>
                      <a:pt x="142" y="58"/>
                      <a:pt x="137" y="51"/>
                      <a:pt x="130" y="49"/>
                    </a:cubicBezTo>
                    <a:cubicBezTo>
                      <a:pt x="128" y="48"/>
                      <a:pt x="128" y="48"/>
                      <a:pt x="128" y="48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8" y="46"/>
                      <a:pt x="129" y="44"/>
                      <a:pt x="129" y="43"/>
                    </a:cubicBezTo>
                    <a:cubicBezTo>
                      <a:pt x="129" y="29"/>
                      <a:pt x="117" y="18"/>
                      <a:pt x="103" y="18"/>
                    </a:cubicBezTo>
                    <a:cubicBezTo>
                      <a:pt x="102" y="18"/>
                      <a:pt x="100" y="18"/>
                      <a:pt x="98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4" y="7"/>
                      <a:pt x="85" y="0"/>
                      <a:pt x="75" y="0"/>
                    </a:cubicBezTo>
                    <a:cubicBezTo>
                      <a:pt x="66" y="0"/>
                      <a:pt x="59" y="5"/>
                      <a:pt x="56" y="13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49" y="12"/>
                      <a:pt x="44" y="11"/>
                      <a:pt x="39" y="11"/>
                    </a:cubicBezTo>
                    <a:cubicBezTo>
                      <a:pt x="25" y="11"/>
                      <a:pt x="13" y="22"/>
                      <a:pt x="13" y="37"/>
                    </a:cubicBezTo>
                    <a:cubicBezTo>
                      <a:pt x="13" y="40"/>
                      <a:pt x="13" y="43"/>
                      <a:pt x="15" y="46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5" y="51"/>
                      <a:pt x="0" y="58"/>
                      <a:pt x="0" y="66"/>
                    </a:cubicBezTo>
                    <a:cubicBezTo>
                      <a:pt x="0" y="76"/>
                      <a:pt x="8" y="85"/>
                      <a:pt x="18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4" y="85"/>
                      <a:pt x="142" y="77"/>
                      <a:pt x="142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4546184" y="2579383"/>
                <a:ext cx="72943" cy="144745"/>
              </a:xfrm>
              <a:custGeom>
                <a:avLst/>
                <a:gdLst>
                  <a:gd name="T0" fmla="*/ 27 w 27"/>
                  <a:gd name="T1" fmla="*/ 0 h 53"/>
                  <a:gd name="T2" fmla="*/ 3 w 27"/>
                  <a:gd name="T3" fmla="*/ 41 h 53"/>
                  <a:gd name="T4" fmla="*/ 4 w 27"/>
                  <a:gd name="T5" fmla="*/ 52 h 53"/>
                  <a:gd name="T6" fmla="*/ 13 w 27"/>
                  <a:gd name="T7" fmla="*/ 46 h 53"/>
                  <a:gd name="T8" fmla="*/ 27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27" y="0"/>
                    </a:moveTo>
                    <a:cubicBezTo>
                      <a:pt x="27" y="0"/>
                      <a:pt x="5" y="36"/>
                      <a:pt x="3" y="41"/>
                    </a:cubicBezTo>
                    <a:cubicBezTo>
                      <a:pt x="0" y="46"/>
                      <a:pt x="1" y="51"/>
                      <a:pt x="4" y="52"/>
                    </a:cubicBezTo>
                    <a:cubicBezTo>
                      <a:pt x="7" y="53"/>
                      <a:pt x="11" y="50"/>
                      <a:pt x="13" y="46"/>
                    </a:cubicBezTo>
                    <a:cubicBezTo>
                      <a:pt x="15" y="41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4419674" y="2579383"/>
                <a:ext cx="74083" cy="144747"/>
              </a:xfrm>
              <a:custGeom>
                <a:avLst/>
                <a:gdLst>
                  <a:gd name="T0" fmla="*/ 4 w 27"/>
                  <a:gd name="T1" fmla="*/ 51 h 53"/>
                  <a:gd name="T2" fmla="*/ 13 w 27"/>
                  <a:gd name="T3" fmla="*/ 45 h 53"/>
                  <a:gd name="T4" fmla="*/ 27 w 27"/>
                  <a:gd name="T5" fmla="*/ 0 h 53"/>
                  <a:gd name="T6" fmla="*/ 3 w 27"/>
                  <a:gd name="T7" fmla="*/ 40 h 53"/>
                  <a:gd name="T8" fmla="*/ 4 w 27"/>
                  <a:gd name="T9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4" y="51"/>
                    </a:moveTo>
                    <a:cubicBezTo>
                      <a:pt x="7" y="53"/>
                      <a:pt x="11" y="50"/>
                      <a:pt x="13" y="45"/>
                    </a:cubicBezTo>
                    <a:cubicBezTo>
                      <a:pt x="15" y="40"/>
                      <a:pt x="27" y="0"/>
                      <a:pt x="27" y="0"/>
                    </a:cubicBezTo>
                    <a:cubicBezTo>
                      <a:pt x="27" y="0"/>
                      <a:pt x="5" y="36"/>
                      <a:pt x="3" y="40"/>
                    </a:cubicBezTo>
                    <a:cubicBezTo>
                      <a:pt x="0" y="45"/>
                      <a:pt x="1" y="50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674674" y="2579953"/>
                <a:ext cx="70663" cy="143606"/>
              </a:xfrm>
              <a:custGeom>
                <a:avLst/>
                <a:gdLst>
                  <a:gd name="T0" fmla="*/ 2 w 26"/>
                  <a:gd name="T1" fmla="*/ 41 h 53"/>
                  <a:gd name="T2" fmla="*/ 3 w 26"/>
                  <a:gd name="T3" fmla="*/ 52 h 53"/>
                  <a:gd name="T4" fmla="*/ 12 w 26"/>
                  <a:gd name="T5" fmla="*/ 45 h 53"/>
                  <a:gd name="T6" fmla="*/ 26 w 26"/>
                  <a:gd name="T7" fmla="*/ 0 h 53"/>
                  <a:gd name="T8" fmla="*/ 2 w 26"/>
                  <a:gd name="T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3">
                    <a:moveTo>
                      <a:pt x="2" y="41"/>
                    </a:moveTo>
                    <a:cubicBezTo>
                      <a:pt x="0" y="46"/>
                      <a:pt x="0" y="50"/>
                      <a:pt x="3" y="52"/>
                    </a:cubicBezTo>
                    <a:cubicBezTo>
                      <a:pt x="6" y="53"/>
                      <a:pt x="10" y="50"/>
                      <a:pt x="12" y="45"/>
                    </a:cubicBezTo>
                    <a:cubicBezTo>
                      <a:pt x="14" y="40"/>
                      <a:pt x="26" y="0"/>
                      <a:pt x="26" y="0"/>
                    </a:cubicBezTo>
                    <a:cubicBezTo>
                      <a:pt x="26" y="0"/>
                      <a:pt x="4" y="36"/>
                      <a:pt x="2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26" y="1397448"/>
              <a:ext cx="1003916" cy="100391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589669" y="4758833"/>
              <a:ext cx="1540095" cy="1063167"/>
              <a:chOff x="2774237" y="4870704"/>
              <a:chExt cx="1366592" cy="9433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58547">
                <a:off x="2774237" y="4870704"/>
                <a:ext cx="713539" cy="60806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2977305" y="5057762"/>
                <a:ext cx="1163524" cy="756335"/>
                <a:chOff x="2977305" y="5057762"/>
                <a:chExt cx="1163524" cy="756335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78">
                  <a:off x="2977305" y="5057762"/>
                  <a:ext cx="1064304" cy="756335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880198" y="5351005"/>
                  <a:ext cx="246200" cy="53916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032" t="59098" r="26169" b="31187"/>
                <a:stretch/>
              </p:blipFill>
              <p:spPr>
                <a:xfrm rot="10958547">
                  <a:off x="3932061" y="5409461"/>
                  <a:ext cx="208768" cy="457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8500">
              <a:off x="1969232" y="1306624"/>
              <a:ext cx="528964" cy="5730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233714" y="1866666"/>
              <a:ext cx="316138" cy="19570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107965" y="2314754"/>
              <a:ext cx="316138" cy="19570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69" t="1535" r="14689" b="85034"/>
            <a:stretch/>
          </p:blipFill>
          <p:spPr>
            <a:xfrm>
              <a:off x="2640280" y="780913"/>
              <a:ext cx="316138" cy="1957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1" r="66005"/>
            <a:stretch/>
          </p:blipFill>
          <p:spPr>
            <a:xfrm>
              <a:off x="5657849" y="1452028"/>
              <a:ext cx="2227315" cy="4244199"/>
            </a:xfrm>
            <a:prstGeom prst="rect">
              <a:avLst/>
            </a:prstGeom>
          </p:spPr>
        </p:pic>
        <p:sp>
          <p:nvSpPr>
            <p:cNvPr id="26" name="덧셈 기호 25"/>
            <p:cNvSpPr/>
            <p:nvPr/>
          </p:nvSpPr>
          <p:spPr>
            <a:xfrm>
              <a:off x="6426095" y="2241499"/>
              <a:ext cx="94508" cy="94508"/>
            </a:xfrm>
            <a:prstGeom prst="mathPlus">
              <a:avLst>
                <a:gd name="adj1" fmla="val 979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spc="-150" dirty="0">
                <a:ea typeface="맑은 고딕" panose="020B0503020000020004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28171" y="4990123"/>
              <a:ext cx="884379" cy="566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15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8486579" cy="6858000"/>
            <a:chOff x="0" y="0"/>
            <a:chExt cx="8486579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2498662" cy="6858000"/>
              <a:chOff x="0" y="0"/>
              <a:chExt cx="2498662" cy="6858000"/>
            </a:xfrm>
          </p:grpSpPr>
          <p:sp>
            <p:nvSpPr>
              <p:cNvPr id="48" name="이등변 삼각형 47"/>
              <p:cNvSpPr/>
              <p:nvPr/>
            </p:nvSpPr>
            <p:spPr>
              <a:xfrm rot="21540000" flipV="1">
                <a:off x="418248" y="605534"/>
                <a:ext cx="1904591" cy="5773109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flipV="1">
                <a:off x="0" y="0"/>
                <a:ext cx="2095050" cy="6858000"/>
              </a:xfrm>
              <a:prstGeom prst="triangle">
                <a:avLst>
                  <a:gd name="adj" fmla="val 0"/>
                </a:avLst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>
                <a:off x="0" y="0"/>
                <a:ext cx="2498662" cy="6858000"/>
              </a:xfrm>
              <a:prstGeom prst="triangle">
                <a:avLst>
                  <a:gd name="adj" fmla="val 0"/>
                </a:avLst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3544767" y="18494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810187" y="1936174"/>
              <a:ext cx="264428" cy="230990"/>
              <a:chOff x="5083687" y="957555"/>
              <a:chExt cx="387328" cy="338349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다이아몬드 46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3544767" y="258286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810187" y="2675949"/>
              <a:ext cx="264428" cy="230990"/>
              <a:chOff x="5083687" y="957555"/>
              <a:chExt cx="387328" cy="338349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다이아몬드 43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3544767" y="331628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810187" y="3409374"/>
              <a:ext cx="264428" cy="230990"/>
              <a:chOff x="5083687" y="957555"/>
              <a:chExt cx="387328" cy="338349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다이아몬드 40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3544767" y="4049713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810187" y="4142799"/>
              <a:ext cx="264428" cy="230990"/>
              <a:chOff x="5083687" y="957555"/>
              <a:chExt cx="387328" cy="33834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모서리가 둥근 직사각형 12"/>
            <p:cNvSpPr/>
            <p:nvPr/>
          </p:nvSpPr>
          <p:spPr>
            <a:xfrm>
              <a:off x="3544767" y="4783138"/>
              <a:ext cx="4941812" cy="415924"/>
            </a:xfrm>
            <a:prstGeom prst="roundRect">
              <a:avLst>
                <a:gd name="adj" fmla="val 50000"/>
              </a:avLst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10187" y="4876224"/>
              <a:ext cx="264428" cy="230990"/>
              <a:chOff x="5083687" y="957555"/>
              <a:chExt cx="387328" cy="338349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083687" y="1017008"/>
                <a:ext cx="227592" cy="227592"/>
              </a:xfrm>
              <a:prstGeom prst="ellipse">
                <a:avLst/>
              </a:prstGeom>
              <a:pattFill prst="ltDnDiag">
                <a:fgClr>
                  <a:srgbClr val="F5AC1B"/>
                </a:fgClr>
                <a:bgClr>
                  <a:srgbClr val="F8C45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flipV="1">
                <a:off x="5390885" y="957555"/>
                <a:ext cx="72960" cy="72960"/>
              </a:xfrm>
              <a:prstGeom prst="ellipse">
                <a:avLst/>
              </a:prstGeom>
              <a:solidFill>
                <a:srgbClr val="F8C45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다이아몬드 34"/>
              <p:cNvSpPr/>
              <p:nvPr/>
            </p:nvSpPr>
            <p:spPr>
              <a:xfrm>
                <a:off x="5140815" y="965704"/>
                <a:ext cx="330200" cy="330200"/>
              </a:xfrm>
              <a:prstGeom prst="diamond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84803" y="2409458"/>
              <a:ext cx="2618076" cy="2191485"/>
              <a:chOff x="1326371" y="702085"/>
              <a:chExt cx="6272319" cy="5250303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468665" y="1406294"/>
                <a:ext cx="4101412" cy="410141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lumMod val="75000"/>
                    <a:alpha val="3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371786" y="1753010"/>
                <a:ext cx="3226904" cy="3226902"/>
              </a:xfrm>
              <a:prstGeom prst="ellipse">
                <a:avLst/>
              </a:prstGeom>
              <a:solidFill>
                <a:srgbClr val="1B3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893532" y="2908641"/>
                <a:ext cx="3043750" cy="3043747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26371" y="1323201"/>
                <a:ext cx="1565228" cy="1565226"/>
              </a:xfrm>
              <a:prstGeom prst="ellipse">
                <a:avLst/>
              </a:prstGeom>
              <a:noFill/>
              <a:ln w="12700"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45525" y="805434"/>
                <a:ext cx="3139764" cy="3139762"/>
              </a:xfrm>
              <a:prstGeom prst="ellipse">
                <a:avLst/>
              </a:prstGeom>
              <a:noFill/>
              <a:ln w="12700" cap="rnd">
                <a:solidFill>
                  <a:schemeClr val="bg1">
                    <a:alpha val="7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21060049">
                <a:off x="2596002" y="3807419"/>
                <a:ext cx="1958179" cy="1958177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049014" y="1192664"/>
                <a:ext cx="2677459" cy="2677457"/>
              </a:xfrm>
              <a:prstGeom prst="ellipse">
                <a:avLst/>
              </a:prstGeom>
              <a:pattFill prst="ltDnDiag">
                <a:fgClr>
                  <a:srgbClr val="D75451"/>
                </a:fgClr>
                <a:bgClr>
                  <a:srgbClr val="D13B3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spc="-150" smtClean="0"/>
                  <a:t>3</a:t>
                </a:r>
                <a:endParaRPr lang="ko-KR" altLang="en-US" sz="3000" spc="-150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21060049">
                <a:off x="4698618" y="702085"/>
                <a:ext cx="638021" cy="638021"/>
              </a:xfrm>
              <a:prstGeom prst="ellipse">
                <a:avLst/>
              </a:prstGeom>
              <a:solidFill>
                <a:srgbClr val="114A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0" name="타원 29"/>
              <p:cNvSpPr/>
              <p:nvPr/>
            </p:nvSpPr>
            <p:spPr>
              <a:xfrm rot="21060049">
                <a:off x="6178719" y="1265842"/>
                <a:ext cx="1015593" cy="1015590"/>
              </a:xfrm>
              <a:prstGeom prst="ellipse">
                <a:avLst/>
              </a:prstGeom>
              <a:pattFill prst="ltDnDiag">
                <a:fgClr>
                  <a:srgbClr val="17788B"/>
                </a:fgClr>
                <a:bgClr>
                  <a:srgbClr val="114A5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98460" y="1473927"/>
                <a:ext cx="3785072" cy="3785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  <p:sp>
            <p:nvSpPr>
              <p:cNvPr id="32" name="타원 31"/>
              <p:cNvSpPr/>
              <p:nvPr/>
            </p:nvSpPr>
            <p:spPr>
              <a:xfrm rot="21060049" flipH="1" flipV="1">
                <a:off x="2707536" y="702361"/>
                <a:ext cx="403815" cy="403815"/>
              </a:xfrm>
              <a:prstGeom prst="ellipse">
                <a:avLst/>
              </a:prstGeom>
              <a:solidFill>
                <a:srgbClr val="F8C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0" spc="-150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>
              <a:off x="4068406" y="2057400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68406" y="2799534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68406" y="35337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068406" y="425767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068406" y="5000625"/>
              <a:ext cx="104043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 userDrawn="1"/>
        </p:nvSpPr>
        <p:spPr>
          <a:xfrm>
            <a:off x="1046455" y="3304083"/>
            <a:ext cx="1511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30325" ea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ker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3D3D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itchFamily="18" charset="0"/>
              </a:rPr>
              <a:t>Contents</a:t>
            </a:r>
            <a:endParaRPr lang="ko-KR" altLang="en-US" sz="25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3D3D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81849" y="271581"/>
            <a:ext cx="7964252" cy="1018764"/>
            <a:chOff x="581849" y="271581"/>
            <a:chExt cx="7964252" cy="1018764"/>
          </a:xfrm>
        </p:grpSpPr>
        <p:sp>
          <p:nvSpPr>
            <p:cNvPr id="3" name="타원 2"/>
            <p:cNvSpPr/>
            <p:nvPr/>
          </p:nvSpPr>
          <p:spPr>
            <a:xfrm>
              <a:off x="896802" y="408225"/>
              <a:ext cx="795833" cy="795834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3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1072042" y="475501"/>
              <a:ext cx="626145" cy="626146"/>
            </a:xfrm>
            <a:prstGeom prst="ellipse">
              <a:avLst/>
            </a:prstGeom>
            <a:solidFill>
              <a:srgbClr val="1B3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5" name="타원 4"/>
            <p:cNvSpPr/>
            <p:nvPr/>
          </p:nvSpPr>
          <p:spPr>
            <a:xfrm>
              <a:off x="591165" y="699739"/>
              <a:ext cx="590605" cy="590606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6" name="타원 5"/>
            <p:cNvSpPr/>
            <p:nvPr/>
          </p:nvSpPr>
          <p:spPr>
            <a:xfrm>
              <a:off x="581849" y="291635"/>
              <a:ext cx="609236" cy="609236"/>
            </a:xfrm>
            <a:prstGeom prst="ellipse">
              <a:avLst/>
            </a:prstGeom>
            <a:noFill/>
            <a:ln w="6350" cap="rnd">
              <a:solidFill>
                <a:schemeClr val="tx1">
                  <a:lumMod val="50000"/>
                  <a:lumOff val="50000"/>
                  <a:alpha val="7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7" name="타원 6"/>
            <p:cNvSpPr/>
            <p:nvPr/>
          </p:nvSpPr>
          <p:spPr>
            <a:xfrm rot="21060049">
              <a:off x="727471" y="874137"/>
              <a:ext cx="379963" cy="379963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1334" y="366773"/>
              <a:ext cx="519531" cy="519531"/>
            </a:xfrm>
            <a:prstGeom prst="ellipse">
              <a:avLst/>
            </a:prstGeom>
            <a:pattFill prst="ltDnDiag">
              <a:fgClr>
                <a:srgbClr val="D75451"/>
              </a:fgClr>
              <a:bgClr>
                <a:srgbClr val="D13B36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9" name="타원 8"/>
            <p:cNvSpPr/>
            <p:nvPr/>
          </p:nvSpPr>
          <p:spPr>
            <a:xfrm rot="21060049">
              <a:off x="1135461" y="271581"/>
              <a:ext cx="123801" cy="123800"/>
            </a:xfrm>
            <a:prstGeom prst="ellipse">
              <a:avLst/>
            </a:prstGeom>
            <a:solidFill>
              <a:srgbClr val="11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0" name="타원 9"/>
            <p:cNvSpPr/>
            <p:nvPr/>
          </p:nvSpPr>
          <p:spPr>
            <a:xfrm rot="21060049">
              <a:off x="1422658" y="380972"/>
              <a:ext cx="197065" cy="197064"/>
            </a:xfrm>
            <a:prstGeom prst="ellipse">
              <a:avLst/>
            </a:prstGeom>
            <a:pattFill prst="ltDnDiag">
              <a:fgClr>
                <a:srgbClr val="17788B"/>
              </a:fgClr>
              <a:bgClr>
                <a:srgbClr val="114A5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61566" y="454966"/>
              <a:ext cx="667216" cy="6672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sp>
          <p:nvSpPr>
            <p:cNvPr id="12" name="타원 11"/>
            <p:cNvSpPr/>
            <p:nvPr/>
          </p:nvSpPr>
          <p:spPr>
            <a:xfrm rot="21060049" flipH="1" flipV="1">
              <a:off x="749113" y="271634"/>
              <a:ext cx="78356" cy="78356"/>
            </a:xfrm>
            <a:prstGeom prst="ellipse">
              <a:avLst/>
            </a:prstGeom>
            <a:solidFill>
              <a:srgbClr val="F8C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spc="-15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58833" y="1015208"/>
              <a:ext cx="6987268" cy="0"/>
            </a:xfrm>
            <a:prstGeom prst="line">
              <a:avLst/>
            </a:prstGeom>
            <a:ln w="25400">
              <a:solidFill>
                <a:srgbClr val="1B3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571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ooks.tistory.com/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zerocho.com/category/HTML&amp;DOM/post/58177daee4184c0015b8058a" TargetMode="External"/><Relationship Id="rId4" Type="http://schemas.openxmlformats.org/officeDocument/2006/relationships/hyperlink" Target="https://hunit.tistory.com/17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99460" y="2697056"/>
            <a:ext cx="2526030" cy="1072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85826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en-US" altLang="ko-KR" sz="3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+mj-cs"/>
              </a:rPr>
              <a:t>HTML/CSS</a:t>
            </a:r>
          </a:p>
          <a:p>
            <a:pPr algn="ctr" defTabSz="885826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36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+mj-cs"/>
              </a:rPr>
              <a:t>코드 분석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88821" y="5047433"/>
            <a:ext cx="2384960" cy="1293159"/>
          </a:xfrm>
          <a:prstGeom prst="roundRect">
            <a:avLst>
              <a:gd name="adj" fmla="val 11629"/>
            </a:avLst>
          </a:prstGeom>
          <a:solidFill>
            <a:srgbClr val="1B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직사각형 15"/>
          <p:cNvSpPr/>
          <p:nvPr/>
        </p:nvSpPr>
        <p:spPr>
          <a:xfrm>
            <a:off x="6638620" y="5213065"/>
            <a:ext cx="2361402" cy="9096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 defTabSz="858145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  <a:cs typeface="+mj-cs"/>
              </a:rPr>
              <a:t>과목 : 창업 안드로이드앱 프로젝트</a:t>
            </a:r>
          </a:p>
          <a:p>
            <a:pPr algn="ctr" defTabSz="858145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endParaRPr lang="ko-KR" altLang="en-US" sz="15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/>
              <a:ea typeface="나눔바른고딕"/>
              <a:cs typeface="+mj-cs"/>
            </a:endParaRPr>
          </a:p>
          <a:p>
            <a:pPr algn="ctr" defTabSz="858145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  <a:cs typeface="+mj-cs"/>
              </a:rPr>
              <a:t>학번 :</a:t>
            </a:r>
            <a:r>
              <a:rPr lang="en-US" altLang="ko-KR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lang="ko-KR" altLang="en-US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  <a:cs typeface="+mj-cs"/>
              </a:rPr>
              <a:t>201880090 고준민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204910" y="1862097"/>
            <a:ext cx="101097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CSS</a:t>
            </a: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란?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04910" y="2593617"/>
            <a:ext cx="20492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HTML</a:t>
            </a: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의 기본 구조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04910" y="3342555"/>
            <a:ext cx="1601530" cy="389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Semantic</a:t>
            </a:r>
            <a:r>
              <a:rPr lang="en-US" altLang="ko-KR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태그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04910" y="4065367"/>
            <a:ext cx="1153854" cy="390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추가 기능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04910" y="4788177"/>
            <a:ext cx="7442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0" spc="-15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출 처 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01</a:t>
            </a:r>
            <a:endParaRPr lang="ko-KR" altLang="en-US" sz="2800" b="1" kern="0" spc="-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B3666"/>
              </a:solidFill>
              <a:latin typeface="나눔바른고딕"/>
              <a:ea typeface="나눔바른고딕"/>
              <a:cs typeface="Times New Roman"/>
            </a:endParaRP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CSS </a:t>
            </a: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란?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r>
              <a:rPr lang="en-US" altLang="ko-KR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CSS</a:t>
            </a:r>
            <a:r>
              <a:rPr lang="ko-KR" altLang="en-US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의 약자는 </a:t>
            </a:r>
            <a:r>
              <a:rPr lang="en-US" altLang="ko-KR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Cascading Style Sheet</a:t>
            </a:r>
            <a:r>
              <a:rPr lang="ko-KR" altLang="en-US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의 약자입니다. </a:t>
            </a:r>
            <a:r>
              <a:rPr lang="en-US" altLang="ko-KR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CSS</a:t>
            </a:r>
            <a:r>
              <a:rPr lang="ko-KR" altLang="en-US" sz="2585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/>
                <a:ea typeface="나눔바른고딕"/>
              </a:rPr>
              <a:t>는 문서의 콘텐츠와 레이아웃, 글꼴 및 시각적 요소들로 표현되는 문서의 디자인을 분리하기 위한 목적으로 만들어졌습니다.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</a:t>
            </a:r>
            <a:r>
              <a:rPr lang="ko-KR" altLang="en-US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2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HTML</a:t>
            </a: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의 구조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en-US" altLang="ko-KR" sz="258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1825" y="1569899"/>
            <a:ext cx="5650441" cy="4690437"/>
          </a:xfrm>
          <a:prstGeom prst="rect">
            <a:avLst/>
          </a:prstGeom>
        </p:spPr>
      </p:pic>
      <p:sp>
        <p:nvSpPr>
          <p:cNvPr id="82" name="오른쪽 화살표 81"/>
          <p:cNvSpPr/>
          <p:nvPr/>
        </p:nvSpPr>
        <p:spPr>
          <a:xfrm>
            <a:off x="2884546" y="3229092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오른쪽 화살표 82"/>
          <p:cNvSpPr/>
          <p:nvPr/>
        </p:nvSpPr>
        <p:spPr>
          <a:xfrm>
            <a:off x="2249076" y="1723437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>
            <a:off x="1778705" y="2711215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>
            <a:off x="1849261" y="4416307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296120" y="1660723"/>
            <a:ext cx="2551760" cy="49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웹 브라우저가 내용을 올바르게 표시할 수 있도록 해주는 것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2027" y="2523944"/>
            <a:ext cx="2551760" cy="484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페이지에 대한 </a:t>
            </a:r>
            <a:r>
              <a:rPr lang="en-US" altLang="ko-KR" sz="1300"/>
              <a:t>metadata</a:t>
            </a:r>
            <a:r>
              <a:rPr lang="ko-KR" altLang="en-US" sz="1300"/>
              <a:t>를 포함시키는 곳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00435" y="3138269"/>
            <a:ext cx="2793439" cy="29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페이지의 제목을 지정 해주는 곳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15521" y="4349901"/>
            <a:ext cx="2551761" cy="486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웹 페이지의 몸체, 즉 문서의 모든 것들이 보여지는 곳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4" animBg="1"/>
      <p:bldP spid="83" grpId="0" animBg="1"/>
      <p:bldP spid="84" grpId="2" animBg="1"/>
      <p:bldP spid="85" grpId="6" animBg="1"/>
      <p:bldP spid="87" grpId="1" animBg="1"/>
      <p:bldP spid="88" grpId="3" animBg="1"/>
      <p:bldP spid="89" grpId="5" animBg="1"/>
      <p:bldP spid="90" grpId="7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</a:t>
            </a:r>
            <a:r>
              <a:rPr lang="ko-KR" altLang="en-US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3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Semantic 태그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en-US" altLang="ko-KR" sz="258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296" y="1722559"/>
            <a:ext cx="3812563" cy="453939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316104" y="1602190"/>
            <a:ext cx="4378657" cy="513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header</a:t>
            </a:r>
            <a:r>
              <a:rPr lang="en-US" altLang="ko-KR" sz="1500"/>
              <a:t> :　header</a:t>
            </a:r>
            <a:r>
              <a:rPr lang="ko-KR" altLang="en-US" sz="1500"/>
              <a:t>는 주로 머리말, 제목을 표현하기 위해 쓰입니다.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nav</a:t>
            </a:r>
            <a:r>
              <a:rPr lang="en-US" altLang="ko-KR" sz="1500"/>
              <a:t> :</a:t>
            </a:r>
            <a:r>
              <a:rPr lang="ko-KR" altLang="en-US" sz="1500"/>
              <a:t> 네비게이션이라고 불립니다.컨텐츠를 담고 있는 문서를 사이트간에 서로 연결하는 링크의 역할을 담당합니다.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section</a:t>
            </a:r>
            <a:r>
              <a:rPr lang="en-US" altLang="ko-KR" sz="1500"/>
              <a:t> : </a:t>
            </a:r>
            <a:r>
              <a:rPr lang="ko-KR" altLang="en-US" sz="1500"/>
              <a:t>그 페이지의 본문 컨텐츠를 담고 있습니다.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article</a:t>
            </a:r>
            <a:r>
              <a:rPr lang="en-US" altLang="ko-KR" sz="1500"/>
              <a:t> :　section</a:t>
            </a:r>
            <a:r>
              <a:rPr lang="ko-KR" altLang="en-US" sz="1500"/>
              <a:t> 콘텐츠에 포함되어 있고 실질적인 내용들을 넣는 곳입니다.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aside</a:t>
            </a:r>
            <a:r>
              <a:rPr lang="en-US" altLang="ko-KR" sz="1500"/>
              <a:t> : </a:t>
            </a:r>
            <a:r>
              <a:rPr lang="ko-KR" altLang="en-US" sz="1500"/>
              <a:t>광고나 링크들을 이 공간에 넣어 표현합니다.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Char char="•"/>
              <a:defRPr lang="ko-KR" altLang="en-US"/>
            </a:pPr>
            <a:r>
              <a:rPr lang="en-US" altLang="ko-KR" sz="1500" b="1"/>
              <a:t>footer</a:t>
            </a:r>
            <a:r>
              <a:rPr lang="en-US" altLang="ko-KR" sz="1500"/>
              <a:t> :</a:t>
            </a:r>
            <a:r>
              <a:rPr lang="ko-KR" altLang="en-US" sz="1500"/>
              <a:t> 구조중에서 제일 아래에 위치하고 회사소개 저작권 약관 제작정보 들이 들어가는 곳입니다.</a:t>
            </a:r>
          </a:p>
          <a:p>
            <a:pPr marL="333000" indent="-333000">
              <a:buFont typeface="Arial"/>
              <a:buChar char="•"/>
              <a:defRPr lang="ko-KR" altLang="en-US"/>
            </a:pPr>
            <a:endParaRPr lang="ko-KR" altLang="en-US" sz="1500"/>
          </a:p>
          <a:p>
            <a:pPr marL="333000" indent="-333000">
              <a:buFont typeface="Arial"/>
              <a:buNone/>
              <a:defRPr lang="ko-KR" altLang="en-US"/>
            </a:pPr>
            <a:endParaRPr lang="en-US" altLang="ko-KR" sz="1500"/>
          </a:p>
          <a:p>
            <a:pPr marL="333000" indent="-333000">
              <a:buFont typeface="Arial"/>
              <a:buNone/>
              <a:defRPr lang="ko-KR" altLang="en-US"/>
            </a:pPr>
            <a:endParaRPr lang="en-US" altLang="ko-KR" sz="150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</a:t>
            </a:r>
            <a:r>
              <a:rPr lang="ko-KR" altLang="en-US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3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Semantic 태그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en-US" altLang="ko-KR" sz="258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3466" y="1587500"/>
            <a:ext cx="4412208" cy="4714874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4572000" y="5874749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>
            <a:off x="4572000" y="5082586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4572000" y="3094155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>
            <a:off x="4572000" y="2198805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437188" y="2151061"/>
            <a:ext cx="3373437" cy="393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페이지의 머리글</a:t>
            </a:r>
            <a:r>
              <a:rPr lang="en-US" altLang="ko-KR"/>
              <a:t> header</a:t>
            </a:r>
          </a:p>
          <a:p>
            <a:pPr>
              <a:defRPr lang="ko-KR" altLang="en-US"/>
            </a:pPr>
            <a:r>
              <a:rPr lang="ko-KR" altLang="en-US"/>
              <a:t>카테고리가 생성되는 </a:t>
            </a:r>
            <a:r>
              <a:rPr lang="en-US" altLang="ko-KR"/>
              <a:t>nav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페이지 컨텐츠의 큰 공간 </a:t>
            </a:r>
            <a:r>
              <a:rPr lang="en-US" altLang="ko-KR"/>
              <a:t>section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다른 페이지 링크가 걸린 </a:t>
            </a:r>
            <a:r>
              <a:rPr lang="en-US" altLang="ko-KR"/>
              <a:t>aside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저작권이 적힌 </a:t>
            </a:r>
            <a:r>
              <a:rPr lang="en-US" altLang="ko-KR"/>
              <a:t>footer</a:t>
            </a:r>
          </a:p>
        </p:txBody>
      </p:sp>
      <p:sp>
        <p:nvSpPr>
          <p:cNvPr id="84" name="오른쪽 화살표 83"/>
          <p:cNvSpPr/>
          <p:nvPr/>
        </p:nvSpPr>
        <p:spPr>
          <a:xfrm>
            <a:off x="4572000" y="2454392"/>
            <a:ext cx="682036" cy="19990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1" animBg="1"/>
      <p:bldP spid="81" grpId="2" animBg="1"/>
      <p:bldP spid="82" grpId="3" animBg="1"/>
      <p:bldP spid="83" grpId="4" animBg="1"/>
      <p:bldP spid="84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</a:t>
            </a:r>
            <a:r>
              <a:rPr lang="ko-KR" altLang="en-US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4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추가 기능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en-US" altLang="ko-KR" sz="258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42010" y="536738"/>
            <a:ext cx="506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9375" eaLnBrk="0" hangingPunct="0">
              <a:spcAft>
                <a:spcPts val="600"/>
              </a:spcAft>
              <a:buSzPct val="100000"/>
              <a:defRPr lang="ko-KR"/>
            </a:pPr>
            <a:r>
              <a:rPr lang="en-US" altLang="ko-KR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0</a:t>
            </a:r>
            <a:r>
              <a:rPr lang="ko-KR" altLang="en-US" sz="2800" b="1" kern="0" spc="-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Times New Roman"/>
              </a:rPr>
              <a:t>5</a:t>
            </a:r>
          </a:p>
        </p:txBody>
      </p:sp>
      <p:sp>
        <p:nvSpPr>
          <p:cNvPr id="64" name="제목 1"/>
          <p:cNvSpPr txBox="1"/>
          <p:nvPr/>
        </p:nvSpPr>
        <p:spPr>
          <a:xfrm>
            <a:off x="1734637" y="451609"/>
            <a:ext cx="6103077" cy="488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000" b="0" spc="-150">
                <a:ln w="9525">
                  <a:solidFill>
                    <a:srgbClr val="1B3666">
                      <a:alpha val="0"/>
                    </a:srgb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</a:rPr>
              <a:t>출 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3899" y="2025298"/>
            <a:ext cx="7316201" cy="3159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ko-KR" altLang="en-US" sz="1662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  <a:p>
            <a:pPr algn="ctr" latinLnBrk="0">
              <a:spcBef>
                <a:spcPts val="171"/>
              </a:spcBef>
              <a:tabLst>
                <a:tab pos="90011" algn="l"/>
                <a:tab pos="90011" algn="l"/>
              </a:tabLst>
              <a:defRPr lang="ko-KR" altLang="en-US"/>
            </a:pPr>
            <a:endParaRPr lang="en-US" altLang="ko-KR" sz="2585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249" y="6323674"/>
            <a:ext cx="1905000" cy="44043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41438" y="1468437"/>
            <a:ext cx="7072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err="1"/>
              <a:t>doctype</a:t>
            </a:r>
            <a:r>
              <a:rPr lang="ko-KR" altLang="en-US" dirty="0"/>
              <a:t>선언 :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https://aboooks.tistory.com/40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semantic </a:t>
            </a:r>
            <a:r>
              <a:rPr lang="ko-KR" altLang="en-US" dirty="0"/>
              <a:t>태그 :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hunit.tistory.com/172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https://www.zerocho.com/category/HTML&amp;DOM/post/58177daee4184c0015b8058a</a:t>
            </a: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동의과학대학교 로고 : http://www.dit.ac.kr/contents/contentsView.php?pdata=bWVudT0zNTh8fA==</a:t>
            </a:r>
          </a:p>
          <a:p>
            <a:pPr>
              <a:defRPr lang="ko-KR" altLang="en-US"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223260" y="3119586"/>
            <a:ext cx="2649855" cy="640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00" latinLnBrk="1">
              <a:lnSpc>
                <a:spcPct val="90000"/>
              </a:lnSpc>
              <a:spcBef>
                <a:spcPct val="0"/>
              </a:spcBef>
              <a:defRPr lang="ko-KR" altLang="en-US"/>
            </a:pPr>
            <a:r>
              <a:rPr lang="ko-KR" altLang="en-US" sz="4000" b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666"/>
                </a:solidFill>
                <a:latin typeface="나눔바른고딕"/>
                <a:ea typeface="나눔바른고딕"/>
                <a:cs typeface="+mj-cs"/>
              </a:rPr>
              <a:t>감사합니다</a:t>
            </a:r>
            <a:endParaRPr lang="en-US" altLang="ko-KR" sz="4000" b="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1B3666"/>
              </a:solidFill>
              <a:latin typeface="나눔바른고딕"/>
              <a:ea typeface="나눔바른고딕"/>
              <a:cs typeface="+mj-c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12" y="6417563"/>
            <a:ext cx="1905000" cy="44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r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 dir="r"/>
      </p:transition>
    </mc:Fallback>
  </mc:AlternateContent>
</p:sld>
</file>

<file path=ppt/theme/theme1.xml><?xml version="1.0" encoding="utf-8"?>
<a:theme xmlns:a="http://schemas.openxmlformats.org/drawingml/2006/main" name="1_디자인 사용자 지정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맑은 고딕</vt:lpstr>
      <vt:lpstr>Arial</vt:lpstr>
      <vt:lpstr>Times New Roman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Il Hwan</dc:creator>
  <cp:lastModifiedBy>USER</cp:lastModifiedBy>
  <cp:revision>402</cp:revision>
  <dcterms:created xsi:type="dcterms:W3CDTF">2017-07-27T05:54:20Z</dcterms:created>
  <dcterms:modified xsi:type="dcterms:W3CDTF">2019-10-11T01:58:20Z</dcterms:modified>
</cp:coreProperties>
</file>