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23ED3-78A3-556B-86E0-5DD16C115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8A510C-172E-4F91-13A3-97D89FAF5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635465-08D0-2CF1-4936-FEED7DAD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F6FC-5EC5-4733-9DBA-288F1B27DA2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F484C-BB57-5091-BFF6-AE11EF7E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5B08F-5190-76AD-EB60-CEAFE654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4D33-8FA6-4245-8FB4-7A9E24946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32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C511C-0A48-A6D6-38BF-4D9F3B16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517238-976C-F180-D7DD-6275B68B8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479AB-7B0F-8610-B205-0B420014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F6FC-5EC5-4733-9DBA-288F1B27DA2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FA50F-C799-D93F-FD49-B4A17DB3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DA4F7-A625-16AD-CA3A-4305938A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4D33-8FA6-4245-8FB4-7A9E24946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62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FAE724-397C-BF26-F02C-D1449668E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EB4C3E-BC27-79BC-BCEE-E4ECFE599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30D40-409B-F95D-DD8E-9458AFB3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F6FC-5EC5-4733-9DBA-288F1B27DA2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4A4D8-79D0-3DE5-A54E-DC7D21EC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32498-AE12-AB23-9A0C-34581A14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4D33-8FA6-4245-8FB4-7A9E24946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20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5D05E-665D-C338-BAF6-474E0042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6C6B5-B7E2-368D-8600-23A05A11B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06632-39C7-D716-F831-BC6588D6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F6FC-5EC5-4733-9DBA-288F1B27DA2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FF1CC-8B70-BC95-7B0A-BC377AAD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C8433-2C01-311E-2DFD-D94F33F5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4D33-8FA6-4245-8FB4-7A9E24946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2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C7AC8-A629-CF55-07C9-34057EA58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C0A1BD-4B32-2F88-6967-CDB329741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BD04A-E1EC-3CE2-3A2C-79FB5894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F6FC-5EC5-4733-9DBA-288F1B27DA2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E8A905-9E82-6D14-A6FD-E96CF6C9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A963A-EE90-6D08-A98F-ABEF9522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4D33-8FA6-4245-8FB4-7A9E24946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03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B43B3-3EAC-216F-AD91-45BBF3DF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488CE-5D18-D792-0D2B-9676898CE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F4AF78-E35F-AA37-9963-EBA398BA6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2462E3-C039-CD5B-3461-131E0551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F6FC-5EC5-4733-9DBA-288F1B27DA2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FA37B5-76BE-7058-D33C-D5D72E67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B34713-D4DB-A104-FDD9-E567D278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4D33-8FA6-4245-8FB4-7A9E24946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78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E4812-837C-CC18-6219-9E811E59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9521B7-3809-E5EC-5B35-2C7931F0C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A8278B-A525-35E7-D544-DA328BBDB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F3147F-A1A1-547B-BD76-DA699ACCC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899219-2B62-398E-3DFA-AD12D3004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874C39-FC58-346D-1E9B-B4951B85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F6FC-5EC5-4733-9DBA-288F1B27DA2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F8319B-96B7-8F22-B312-FEE0EB38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F6707A-64C8-325F-17B4-E2B0A5C6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4D33-8FA6-4245-8FB4-7A9E24946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86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86E71-7671-7755-FB03-AFB55317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8090E5-24ED-5A44-8B9C-B9E4DB8D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F6FC-5EC5-4733-9DBA-288F1B27DA2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EFE35C-D78D-4540-2355-66D3A979A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BB44AC-8FB7-035F-4B1A-76713317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4D33-8FA6-4245-8FB4-7A9E24946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5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E95ED0-B372-CC31-2AAE-321BFA25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F6FC-5EC5-4733-9DBA-288F1B27DA2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5BB3AA-4B12-F20E-B7AB-93CEA3DC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595822-EA6D-7CA8-C8F5-C761DA14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4D33-8FA6-4245-8FB4-7A9E24946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14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D1D93-7464-FAA1-B9C6-EAF79FE8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17024-BC28-C18B-21F1-49D61E38C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7C6A2E-3265-7918-BDE0-CC847326D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7876DE-40D8-BCEC-CE5F-25414722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F6FC-5EC5-4733-9DBA-288F1B27DA2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774782-F243-CDF4-4FAE-B5BD4D68D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C4BAC1-A55F-A711-DF5A-51B72FDC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4D33-8FA6-4245-8FB4-7A9E24946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80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B74AB-CB09-CC8F-CE88-EBECE262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F333BF-7C25-D4AA-8E51-3E4195643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F35C4F-C565-8B84-B93D-506196880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F15B3C-D155-D82A-F12A-282E6187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F6FC-5EC5-4733-9DBA-288F1B27DA2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17128D-093A-E565-F984-3250EE43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FD3D1-279D-16A3-D39C-EE6729DD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4D33-8FA6-4245-8FB4-7A9E24946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60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E42839-A0D1-F8B0-88E0-4949823B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A42A6B-B8AF-9C2B-C1F0-BC19DC84B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A2E0A1-9268-719F-3EDF-5DEDAF78D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6F6FC-5EC5-4733-9DBA-288F1B27DA2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28D9D-F43C-459A-B689-FB5F85446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27C62-7C93-7093-C2E9-3EFC9B00F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44D33-8FA6-4245-8FB4-7A9E24946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89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921CC-5730-10F6-7567-4FF2C5C0E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1ED09E-4467-9926-9AAE-9D4E8FCE6A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01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1927A-A36D-7C3D-B297-AD5DDF9A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02539-CBC8-7CFB-99FF-A30BB329A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바이어 페르소나 </a:t>
            </a:r>
            <a:r>
              <a:rPr lang="en-US" altLang="ko-KR" dirty="0"/>
              <a:t>https://magazine.contenta.co/2019/11/%EC%9B%B9%EC%82%AC%EC%9D%B4%ED%8A%B8-%EA%B8%B0%ED%9A%8D/https://magazine.contenta.co/2019/11/%EC%9B%B9%EC%82%AC%EC%9D%B4%ED%8A%B8-%EA%B8%B0%ED%9A%8D/</a:t>
            </a:r>
          </a:p>
          <a:p>
            <a:r>
              <a:rPr lang="ko-KR" altLang="en-US" dirty="0"/>
              <a:t>사용자 스토리보드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67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97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기획서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기획서</dc:title>
  <dc:creator>5068</dc:creator>
  <cp:lastModifiedBy>5068</cp:lastModifiedBy>
  <cp:revision>1</cp:revision>
  <dcterms:created xsi:type="dcterms:W3CDTF">2023-01-27T20:49:13Z</dcterms:created>
  <dcterms:modified xsi:type="dcterms:W3CDTF">2023-01-27T20:50:20Z</dcterms:modified>
</cp:coreProperties>
</file>