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4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298" r:id="rId13"/>
    <p:sldId id="299" r:id="rId14"/>
    <p:sldId id="31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192D3"/>
    <a:srgbClr val="88ABAD"/>
    <a:srgbClr val="3E99B4"/>
    <a:srgbClr val="5D5BA0"/>
    <a:srgbClr val="F47C30"/>
    <a:srgbClr val="8ED0E6"/>
    <a:srgbClr val="EEEEEE"/>
    <a:srgbClr val="4D4949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71440"/>
        <c:axId val="487027616"/>
      </c:lineChart>
      <c:catAx>
        <c:axId val="239571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7027616"/>
        <c:crosses val="autoZero"/>
        <c:auto val="1"/>
        <c:lblAlgn val="ctr"/>
        <c:lblOffset val="100"/>
        <c:noMultiLvlLbl val="0"/>
      </c:catAx>
      <c:valAx>
        <c:axId val="48702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571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Capstone Design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Final Presentation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Team: Fugitive Or Murderer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Team Member: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김관년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박영범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이돈휘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이현성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최중호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황준원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1126165"/>
            <a:ext cx="33192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 smtClean="0">
                <a:solidFill>
                  <a:srgbClr val="FF0000"/>
                </a:solidFill>
                <a:latin typeface="AnkeHand" pitchFamily="2" charset="-127"/>
                <a:ea typeface="AnkeHand" pitchFamily="2" charset="-127"/>
              </a:rPr>
              <a:t>F</a:t>
            </a:r>
            <a:r>
              <a:rPr lang="en-US" altLang="ko-KR" sz="2800" b="1" dirty="0" smtClean="0">
                <a:solidFill>
                  <a:srgbClr val="FF0000"/>
                </a:solidFill>
                <a:latin typeface="AnkeHand" pitchFamily="2" charset="-127"/>
                <a:ea typeface="AnkeHand" pitchFamily="2" charset="-127"/>
              </a:rPr>
              <a:t>ugitive</a:t>
            </a:r>
            <a:endParaRPr lang="en-US" altLang="ko-KR" sz="13800" b="1" dirty="0" smtClean="0">
              <a:solidFill>
                <a:srgbClr val="FF0000"/>
              </a:solidFill>
              <a:latin typeface="AnkeHand" pitchFamily="2" charset="-127"/>
              <a:ea typeface="AnkeHand" pitchFamily="2" charset="-127"/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AnkeHand" pitchFamily="2" charset="-127"/>
                <a:ea typeface="AnkeHand" pitchFamily="2" charset="-127"/>
              </a:rPr>
              <a:t>OR</a:t>
            </a:r>
          </a:p>
          <a:p>
            <a:r>
              <a:rPr lang="en-US" altLang="ko-KR" sz="13800" b="1" dirty="0" smtClean="0">
                <a:solidFill>
                  <a:srgbClr val="FF0000"/>
                </a:solidFill>
                <a:latin typeface="AnkeHand" pitchFamily="2" charset="-127"/>
                <a:ea typeface="AnkeHand" pitchFamily="2" charset="-127"/>
              </a:rPr>
              <a:t>M</a:t>
            </a:r>
            <a:r>
              <a:rPr lang="en-US" altLang="ko-KR" sz="2800" b="1" dirty="0" smtClean="0">
                <a:solidFill>
                  <a:srgbClr val="FF0000"/>
                </a:solidFill>
                <a:latin typeface="AnkeHand" pitchFamily="2" charset="-127"/>
                <a:ea typeface="AnkeHand" pitchFamily="2" charset="-127"/>
              </a:rPr>
              <a:t>URDERER</a:t>
            </a:r>
            <a:endParaRPr lang="ko-KR" altLang="en-US" sz="13800" b="1" dirty="0">
              <a:solidFill>
                <a:srgbClr val="FF0000"/>
              </a:solidFill>
              <a:latin typeface="AnkeHand" pitchFamily="2" charset="-127"/>
              <a:ea typeface="AnkeHa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880809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6318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70%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코딩 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047" y="3098699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코딩 부분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1100" dirty="0" err="1" smtClean="0">
                <a:solidFill>
                  <a:prstClr val="white"/>
                </a:solidFill>
                <a:latin typeface="+mn-ea"/>
              </a:rPr>
              <a:t>Raycast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, Ai, Inventory UI,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Animation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184" y="331177"/>
            <a:ext cx="229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Animation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52" y="1116954"/>
            <a:ext cx="4502848" cy="2906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99" y="1124798"/>
            <a:ext cx="4619625" cy="55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15369293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1" y="863189"/>
            <a:ext cx="146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0%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3087" y="1844811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맵 완성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047" y="3098699"/>
            <a:ext cx="1616041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맵 구현 완성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10" y="199025"/>
            <a:ext cx="7407049" cy="1794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10" y="1993392"/>
            <a:ext cx="7407049" cy="1956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10" y="3950208"/>
            <a:ext cx="7407049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34872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8372" y="4483659"/>
            <a:ext cx="224942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살인자와 도망자 라는 역할을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나눠 주면서 플레이어가 찾은 기억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플레이 할 수 있도록 구현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15069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4092" y="4434506"/>
            <a:ext cx="224942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212121"/>
                </a:solidFill>
              </a:rPr>
              <a:t>처음 만드는 게임이기에 미흡한 </a:t>
            </a:r>
            <a:endParaRPr lang="en-US" altLang="ko-KR" sz="1100" b="1" dirty="0" smtClean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212121"/>
                </a:solidFill>
              </a:rPr>
              <a:t>부분이 많아서 아직 완성도는 미흡</a:t>
            </a:r>
            <a:endParaRPr lang="en-US" altLang="ko-KR" sz="1100" b="1" dirty="0" smtClean="0">
              <a:solidFill>
                <a:srgbClr val="21212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95266" y="277487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0%</a:t>
            </a:r>
            <a:endParaRPr lang="en-US" altLang="ko-K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1381" y="2769982"/>
            <a:ext cx="3768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212121"/>
                </a:solidFill>
              </a:rPr>
              <a:t>다른 게임들과 차별성이 있기에 게임 시장에 출시를 목표로 함에 있어 기대효과가 있다고 생각합니다</a:t>
            </a:r>
            <a:r>
              <a:rPr lang="en-US" altLang="ko-KR" sz="1600" b="1" dirty="0" smtClean="0">
                <a:solidFill>
                  <a:srgbClr val="212121"/>
                </a:solidFill>
              </a:rPr>
              <a:t>.</a:t>
            </a:r>
            <a:endParaRPr lang="en-US" altLang="ko-KR" sz="1600" b="1" dirty="0">
              <a:solidFill>
                <a:srgbClr val="21212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89923" y="19653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차별화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0121" y="1966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완성도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7265" y="1965305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212121"/>
                </a:solidFill>
              </a:rPr>
              <a:t>재미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212121"/>
                </a:solidFill>
              </a:rPr>
              <a:t>시장성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790" y="5832887"/>
            <a:ext cx="7209822" cy="51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lvl="0" algn="r"/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80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%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402" y="5826930"/>
            <a:ext cx="6058430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7394" y="4331308"/>
            <a:ext cx="224942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212121"/>
                </a:solidFill>
              </a:rPr>
              <a:t>싱글플레이의 한 방향성만 있는 것 이 아닌 여러가지 변수와 가능이 있기에 한번 게임을 끝을 보아도 다른 역할을 플레이를 궁금하게 함</a:t>
            </a:r>
            <a:endParaRPr lang="en-US" altLang="ko-KR" sz="1100" b="1" dirty="0" smtClea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212121"/>
                </a:solidFill>
              </a:rPr>
              <a:t>Final Demo </a:t>
            </a:r>
            <a:r>
              <a:rPr lang="ko-KR" altLang="en-US" sz="1600" dirty="0" smtClean="0">
                <a:solidFill>
                  <a:srgbClr val="212121"/>
                </a:solidFill>
              </a:rPr>
              <a:t>영상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1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4260582" y="2667148"/>
            <a:ext cx="752603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 smtClean="0">
                <a:solidFill>
                  <a:srgbClr val="212121"/>
                </a:solidFill>
                <a:latin typeface="+mn-ea"/>
              </a:rPr>
              <a:t>감사합니다</a:t>
            </a:r>
            <a:r>
              <a:rPr lang="en-US" altLang="ko-KR" sz="4800" b="1" dirty="0" smtClean="0">
                <a:solidFill>
                  <a:srgbClr val="212121"/>
                </a:solidFill>
                <a:latin typeface="+mn-ea"/>
              </a:rPr>
              <a:t>.</a:t>
            </a:r>
            <a:endParaRPr lang="en-US" altLang="ko-KR" sz="4800" b="1" dirty="0" smtClean="0">
              <a:solidFill>
                <a:srgbClr val="21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7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1064" y="102980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배경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1064" y="249833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기술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1064" y="3966860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시장성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목차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863535" y="277374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1150260" y="512567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8067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 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8175" y="51034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게임 배경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92767" y="1829859"/>
            <a:ext cx="9533748" cy="366533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3600" dirty="0" smtClean="0">
                <a:solidFill>
                  <a:srgbClr val="212121"/>
                </a:solidFill>
              </a:rPr>
              <a:t>게임의 시나리오</a:t>
            </a:r>
            <a:endParaRPr lang="en-US" altLang="ko-KR" sz="36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12121"/>
                </a:solidFill>
              </a:rPr>
              <a:t>실험에 참가한 죄수가 조작된 기억의 파편을 찾아서 자신이 살인자 또는 도망자로 기억이 조작되어 기억을 찾은 후 탈출구를 찾아 탈출을 해야함</a:t>
            </a:r>
            <a:endParaRPr lang="ko-KR" altLang="en-US" sz="20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789080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 B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8175" y="51034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제작 과정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95574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52924" y="392720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67624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3297" y="2791811"/>
            <a:ext cx="1969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1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회의를 통해 밑 작업을  스케치함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(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시나리오 및 구현 알고리즘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88206" y="4348507"/>
            <a:ext cx="1969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2.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그레이 맵 을 만들어 게임의 맵 을 구현 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9324" y="2486644"/>
            <a:ext cx="1969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3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.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Unity3D Asset Store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에서 게임에 알맞은 </a:t>
            </a:r>
            <a:r>
              <a:rPr lang="en-US" altLang="ko-KR" sz="1200" b="1" dirty="0" smtClean="0">
                <a:solidFill>
                  <a:srgbClr val="212121"/>
                </a:solidFill>
              </a:rPr>
              <a:t>3D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모델 들을 구입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90444" y="4668540"/>
            <a:ext cx="196981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212121"/>
                </a:solidFill>
              </a:rPr>
              <a:t>4. </a:t>
            </a:r>
            <a:r>
              <a:rPr lang="ko-KR" altLang="en-US" sz="1050" b="1" dirty="0" smtClean="0">
                <a:solidFill>
                  <a:srgbClr val="212121"/>
                </a:solidFill>
              </a:rPr>
              <a:t>코딩 작업을 통한 게임에 필요 기능 구현</a:t>
            </a:r>
            <a:endParaRPr lang="en-US" altLang="ko-KR" sz="1050" b="1" dirty="0" smtClean="0">
              <a:solidFill>
                <a:srgbClr val="21212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82718" y="2723794"/>
            <a:ext cx="1969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5. QA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작업을 통한 게임의 오류 찾기 및 데모 구현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15776" y="4677062"/>
            <a:ext cx="1969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212121"/>
                </a:solidFill>
              </a:rPr>
              <a:t>Final Demo 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구현 후 발표 영상 및 자료 제작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cxnSp>
        <p:nvCxnSpPr>
          <p:cNvPr id="7" name="직선 화살표 연결선 6"/>
          <p:cNvCxnSpPr>
            <a:endCxn id="27" idx="0"/>
          </p:cNvCxnSpPr>
          <p:nvPr/>
        </p:nvCxnSpPr>
        <p:spPr>
          <a:xfrm flipH="1">
            <a:off x="1515763" y="3660988"/>
            <a:ext cx="27286" cy="26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9" idx="3"/>
          </p:cNvCxnSpPr>
          <p:nvPr/>
        </p:nvCxnSpPr>
        <p:spPr>
          <a:xfrm flipH="1" flipV="1">
            <a:off x="3318285" y="4059575"/>
            <a:ext cx="2415" cy="42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123053" y="3300324"/>
            <a:ext cx="111060" cy="64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954041" y="391868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45" idx="0"/>
            <a:endCxn id="31" idx="4"/>
          </p:cNvCxnSpPr>
          <p:nvPr/>
        </p:nvCxnSpPr>
        <p:spPr>
          <a:xfrm flipV="1">
            <a:off x="6975350" y="4073765"/>
            <a:ext cx="56230" cy="5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6" idx="2"/>
            <a:endCxn id="37" idx="0"/>
          </p:cNvCxnSpPr>
          <p:nvPr/>
        </p:nvCxnSpPr>
        <p:spPr>
          <a:xfrm>
            <a:off x="8867624" y="3370125"/>
            <a:ext cx="77539" cy="55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8" idx="0"/>
            <a:endCxn id="28" idx="4"/>
          </p:cNvCxnSpPr>
          <p:nvPr/>
        </p:nvCxnSpPr>
        <p:spPr>
          <a:xfrm flipV="1">
            <a:off x="10600682" y="4082287"/>
            <a:ext cx="201829" cy="5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18807335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54397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0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그레이 맵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4220639537"/>
              </p:ext>
            </p:extLst>
          </p:nvPr>
        </p:nvGraphicFramePr>
        <p:xfrm>
          <a:off x="4139514" y="1304338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Unity3D </a:t>
            </a:r>
            <a:r>
              <a:rPr lang="en-US" altLang="ko-KR" sz="1400" b="1" dirty="0" err="1" smtClean="0">
                <a:solidFill>
                  <a:prstClr val="white"/>
                </a:solidFill>
                <a:latin typeface="+mn-ea"/>
              </a:rPr>
              <a:t>Probulider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를 통한 게임의 맵 구상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479672"/>
            <a:ext cx="7734300" cy="36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19282851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6318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30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Asset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구매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719369310"/>
              </p:ext>
            </p:extLst>
          </p:nvPr>
        </p:nvGraphicFramePr>
        <p:xfrm>
          <a:off x="4281459" y="1283301"/>
          <a:ext cx="7738418" cy="355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60815" y="547299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prstClr val="white"/>
                </a:solidFill>
                <a:latin typeface="+mn-ea"/>
              </a:rPr>
              <a:t>캡스톤</a:t>
            </a: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 지원금을 통한 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Asset</a:t>
            </a: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을 구매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00" y="395790"/>
            <a:ext cx="3593123" cy="2470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23" y="395790"/>
            <a:ext cx="4012223" cy="2470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01" y="2872439"/>
            <a:ext cx="3727264" cy="3396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864" y="2866292"/>
            <a:ext cx="3877013" cy="34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880809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6318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70%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코딩 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047" y="3098699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코딩 부분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1100" dirty="0" err="1" smtClean="0">
                <a:solidFill>
                  <a:prstClr val="white"/>
                </a:solidFill>
                <a:latin typeface="+mn-ea"/>
              </a:rPr>
              <a:t>Raycast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en-US" altLang="ko-KR" sz="1100" dirty="0" err="1" smtClean="0">
                <a:solidFill>
                  <a:prstClr val="white"/>
                </a:solidFill>
                <a:latin typeface="+mn-ea"/>
              </a:rPr>
              <a:t>NeviMesh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, Inventory UI, AI,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Animation, 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5242" y="340293"/>
            <a:ext cx="281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RayCast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97" y="863189"/>
            <a:ext cx="3525584" cy="5851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04" y="854396"/>
            <a:ext cx="4048807" cy="58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880809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6318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70%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코딩 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047" y="3098699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코딩 부분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1100" dirty="0" err="1" smtClean="0">
                <a:solidFill>
                  <a:prstClr val="white"/>
                </a:solidFill>
                <a:latin typeface="+mn-ea"/>
              </a:rPr>
              <a:t>Raycast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, Ai, Inventory UI,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Animation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185" y="331177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AI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00" y="854397"/>
            <a:ext cx="5438775" cy="58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63244" y="199025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게임 구현 기술</a:t>
            </a:r>
            <a:endParaRPr lang="en-US" altLang="ko-KR" sz="2800" b="1" dirty="0" smtClean="0">
              <a:solidFill>
                <a:srgbClr val="212121"/>
              </a:solidFill>
            </a:endParaRPr>
          </a:p>
        </p:txBody>
      </p:sp>
      <p:sp>
        <p:nvSpPr>
          <p:cNvPr id="21" name="원호 20"/>
          <p:cNvSpPr/>
          <p:nvPr/>
        </p:nvSpPr>
        <p:spPr>
          <a:xfrm>
            <a:off x="620295" y="1116954"/>
            <a:ext cx="2011034" cy="2011034"/>
          </a:xfrm>
          <a:prstGeom prst="arc">
            <a:avLst>
              <a:gd name="adj1" fmla="val 16096352"/>
              <a:gd name="adj2" fmla="val 8808096"/>
            </a:avLst>
          </a:prstGeom>
          <a:ln w="190500"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2" y="863189"/>
            <a:ext cx="10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70%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362" y="1382017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코딩 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047" y="3098699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latin typeface="+mn-ea"/>
              </a:rPr>
              <a:t>코딩 부분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1100" dirty="0" err="1" smtClean="0">
                <a:solidFill>
                  <a:prstClr val="white"/>
                </a:solidFill>
                <a:latin typeface="+mn-ea"/>
              </a:rPr>
              <a:t>Raycast</a:t>
            </a: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, Ai, Inventory UI,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/>
                </a:solidFill>
                <a:latin typeface="+mn-ea"/>
              </a:rPr>
              <a:t>Animation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184" y="331177"/>
            <a:ext cx="229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Inventory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29" y="854397"/>
            <a:ext cx="5167712" cy="57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322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AnkeHand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황 준원</cp:lastModifiedBy>
  <cp:revision>104</cp:revision>
  <dcterms:created xsi:type="dcterms:W3CDTF">2017-10-09T06:24:25Z</dcterms:created>
  <dcterms:modified xsi:type="dcterms:W3CDTF">2020-06-15T14:26:37Z</dcterms:modified>
</cp:coreProperties>
</file>