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4" r:id="rId6"/>
    <p:sldId id="282" r:id="rId7"/>
    <p:sldId id="283" r:id="rId8"/>
    <p:sldId id="285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32F7E-F474-4555-AF4A-678747EFB1C1}" v="261" dt="2022-11-08T03:47:0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6" autoAdjust="0"/>
    <p:restoredTop sz="96122" autoAdjust="0"/>
  </p:normalViewPr>
  <p:slideViewPr>
    <p:cSldViewPr snapToGrid="0">
      <p:cViewPr varScale="1">
        <p:scale>
          <a:sx n="72" d="100"/>
          <a:sy n="72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9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71FC43F4-5B20-4DC5-A1C7-643ADEF3C494}"/>
    <pc:docChg chg="modSld">
      <pc:chgData name="게스트 사용자" userId="" providerId="Windows Live" clId="Web-{71FC43F4-5B20-4DC5-A1C7-643ADEF3C494}" dt="2022-11-07T00:36:30.139" v="1" actId="20577"/>
      <pc:docMkLst>
        <pc:docMk/>
      </pc:docMkLst>
      <pc:sldChg chg="modSp">
        <pc:chgData name="게스트 사용자" userId="" providerId="Windows Live" clId="Web-{71FC43F4-5B20-4DC5-A1C7-643ADEF3C494}" dt="2022-11-07T00:36:30.139" v="1" actId="20577"/>
        <pc:sldMkLst>
          <pc:docMk/>
          <pc:sldMk cId="1653613337" sldId="256"/>
        </pc:sldMkLst>
        <pc:spChg chg="mod">
          <ac:chgData name="게스트 사용자" userId="" providerId="Windows Live" clId="Web-{71FC43F4-5B20-4DC5-A1C7-643ADEF3C494}" dt="2022-11-07T00:36:30.139" v="1" actId="20577"/>
          <ac:spMkLst>
            <pc:docMk/>
            <pc:sldMk cId="1653613337" sldId="256"/>
            <ac:spMk id="3" creationId="{D12F4DC6-B8DE-A12C-6BD9-FCC41F169F85}"/>
          </ac:spMkLst>
        </pc:spChg>
      </pc:sldChg>
    </pc:docChg>
  </pc:docChgLst>
  <pc:docChgLst>
    <pc:chgData name="Park Jaehyeong" userId="6959860f742d3bc1" providerId="LiveId" clId="{30C32F7E-F474-4555-AF4A-678747EFB1C1}"/>
    <pc:docChg chg="undo redo custSel addSld delSld modSld sldOrd">
      <pc:chgData name="Park Jaehyeong" userId="6959860f742d3bc1" providerId="LiveId" clId="{30C32F7E-F474-4555-AF4A-678747EFB1C1}" dt="2022-11-08T03:56:34.882" v="2507" actId="20577"/>
      <pc:docMkLst>
        <pc:docMk/>
      </pc:docMkLst>
      <pc:sldChg chg="modSp mod">
        <pc:chgData name="Park Jaehyeong" userId="6959860f742d3bc1" providerId="LiveId" clId="{30C32F7E-F474-4555-AF4A-678747EFB1C1}" dt="2022-11-08T03:56:34.882" v="2507" actId="20577"/>
        <pc:sldMkLst>
          <pc:docMk/>
          <pc:sldMk cId="3642961072" sldId="260"/>
        </pc:sldMkLst>
        <pc:spChg chg="mod">
          <ac:chgData name="Park Jaehyeong" userId="6959860f742d3bc1" providerId="LiveId" clId="{30C32F7E-F474-4555-AF4A-678747EFB1C1}" dt="2022-11-08T03:56:34.882" v="2507" actId="20577"/>
          <ac:spMkLst>
            <pc:docMk/>
            <pc:sldMk cId="3642961072" sldId="260"/>
            <ac:spMk id="3" creationId="{1444F9DE-40E0-DB3D-364B-7AE434C0CCC9}"/>
          </ac:spMkLst>
        </pc:spChg>
      </pc:sldChg>
      <pc:sldChg chg="del">
        <pc:chgData name="Park Jaehyeong" userId="6959860f742d3bc1" providerId="LiveId" clId="{30C32F7E-F474-4555-AF4A-678747EFB1C1}" dt="2022-11-08T03:47:32.387" v="2472" actId="47"/>
        <pc:sldMkLst>
          <pc:docMk/>
          <pc:sldMk cId="759991974" sldId="277"/>
        </pc:sldMkLst>
      </pc:sldChg>
      <pc:sldChg chg="del">
        <pc:chgData name="Park Jaehyeong" userId="6959860f742d3bc1" providerId="LiveId" clId="{30C32F7E-F474-4555-AF4A-678747EFB1C1}" dt="2022-11-08T03:47:33.308" v="2473" actId="47"/>
        <pc:sldMkLst>
          <pc:docMk/>
          <pc:sldMk cId="398303834" sldId="278"/>
        </pc:sldMkLst>
      </pc:sldChg>
      <pc:sldChg chg="del">
        <pc:chgData name="Park Jaehyeong" userId="6959860f742d3bc1" providerId="LiveId" clId="{30C32F7E-F474-4555-AF4A-678747EFB1C1}" dt="2022-11-08T03:47:35.077" v="2474" actId="47"/>
        <pc:sldMkLst>
          <pc:docMk/>
          <pc:sldMk cId="3766458106" sldId="279"/>
        </pc:sldMkLst>
      </pc:sldChg>
      <pc:sldChg chg="addSp delSp modSp add del mod ord">
        <pc:chgData name="Park Jaehyeong" userId="6959860f742d3bc1" providerId="LiveId" clId="{30C32F7E-F474-4555-AF4A-678747EFB1C1}" dt="2022-11-07T08:56:41.312" v="1368" actId="47"/>
        <pc:sldMkLst>
          <pc:docMk/>
          <pc:sldMk cId="3349300062" sldId="281"/>
        </pc:sldMkLst>
        <pc:spChg chg="mod">
          <ac:chgData name="Park Jaehyeong" userId="6959860f742d3bc1" providerId="LiveId" clId="{30C32F7E-F474-4555-AF4A-678747EFB1C1}" dt="2022-11-07T07:18:03.199" v="63"/>
          <ac:spMkLst>
            <pc:docMk/>
            <pc:sldMk cId="3349300062" sldId="281"/>
            <ac:spMk id="2" creationId="{395D24AF-F498-3E28-694F-A73EF36FC1AF}"/>
          </ac:spMkLst>
        </pc:spChg>
        <pc:spChg chg="add del mod ord">
          <ac:chgData name="Park Jaehyeong" userId="6959860f742d3bc1" providerId="LiveId" clId="{30C32F7E-F474-4555-AF4A-678747EFB1C1}" dt="2022-11-07T07:25:17.901" v="129" actId="21"/>
          <ac:spMkLst>
            <pc:docMk/>
            <pc:sldMk cId="3349300062" sldId="281"/>
            <ac:spMk id="3" creationId="{1444F9DE-40E0-DB3D-364B-7AE434C0CCC9}"/>
          </ac:spMkLst>
        </pc:spChg>
        <pc:spChg chg="mod">
          <ac:chgData name="Park Jaehyeong" userId="6959860f742d3bc1" providerId="LiveId" clId="{30C32F7E-F474-4555-AF4A-678747EFB1C1}" dt="2022-11-07T07:18:11.698" v="78" actId="20577"/>
          <ac:spMkLst>
            <pc:docMk/>
            <pc:sldMk cId="3349300062" sldId="281"/>
            <ac:spMk id="4" creationId="{D8A325BC-21BF-55D8-CBE3-E84CE1F4C146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5" creationId="{68F9A04E-2332-09DF-4F93-28B020AC57C5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6" creationId="{D6400954-9F57-B7FD-FC56-E7F6100D9560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7" creationId="{9C61B786-D3B3-6192-C2C4-9E50F619A2FA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8" creationId="{B3960937-0306-1D83-2CB8-35EA3FD0045D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9" creationId="{E2FC02E0-76FB-3DCA-3B00-FAA5A77058E5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0" creationId="{D64D5F87-8E33-7E7A-6DA2-742F0C682F11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1" creationId="{4A923DA3-78E3-7B29-E1B9-242F676819CE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2" creationId="{8542625E-EEC6-944B-E0A9-53BA93A96FC8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3" creationId="{6511E2B3-12E6-67BE-C5DC-7656A77B4EC3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4" creationId="{4AE0AFAC-3246-57DB-B2DB-2A93361DC974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5" creationId="{7D20591F-6389-AAF5-31F7-A33552440F80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6" creationId="{500291A6-6A9D-09E1-57E7-9BE48155E2E7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7" creationId="{8F496F6A-AC52-986E-5E3B-7C3DC6CBD485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8" creationId="{61DA17C1-C83E-F06D-CDBD-BD20F52E8F88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19" creationId="{1B2F4311-F59D-5E74-9D46-E2F07E9CE2E7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20" creationId="{37C6ACE6-9A47-C19A-AD20-CA7959E43969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24" creationId="{71D97664-F6ED-57B8-22C0-0892444E855D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25" creationId="{EFE6368B-E36C-2593-F4D1-D912F76D7373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26" creationId="{DF5CF8A0-763F-4401-245D-109CAAC53360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27" creationId="{22F4AC3B-F507-CB1D-35B1-8F735D65AE70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33" creationId="{955A0D73-F22D-83BD-F063-24044AF5BE87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35" creationId="{174B457A-F79D-9645-102F-6DE48C0E1FBA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37" creationId="{F6F0A4B9-FEE5-EDED-E3BF-54F3E485D642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38" creationId="{9697B953-DD79-53E8-C26C-4CF38588F061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39" creationId="{1BDDF401-6035-47F6-561B-8D5116A01066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41" creationId="{1E5ED6B7-1AEA-239A-EF20-81B350A45F6F}"/>
          </ac:spMkLst>
        </pc:spChg>
        <pc:spChg chg="del">
          <ac:chgData name="Park Jaehyeong" userId="6959860f742d3bc1" providerId="LiveId" clId="{30C32F7E-F474-4555-AF4A-678747EFB1C1}" dt="2022-11-07T07:18:16.409" v="79" actId="478"/>
          <ac:spMkLst>
            <pc:docMk/>
            <pc:sldMk cId="3349300062" sldId="281"/>
            <ac:spMk id="42" creationId="{829EE774-2E06-3B14-6B02-F6A1BEAE5B73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50" creationId="{40FA257F-6380-07FB-6237-F98821271DCB}"/>
          </ac:spMkLst>
        </pc:spChg>
        <pc:spChg chg="add del mod">
          <ac:chgData name="Park Jaehyeong" userId="6959860f742d3bc1" providerId="LiveId" clId="{30C32F7E-F474-4555-AF4A-678747EFB1C1}" dt="2022-11-07T07:22:54.136" v="120" actId="21"/>
          <ac:spMkLst>
            <pc:docMk/>
            <pc:sldMk cId="3349300062" sldId="281"/>
            <ac:spMk id="51" creationId="{BF0448F6-890F-B226-501A-527F0D5C898A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54" creationId="{28621771-EA1B-ED33-F989-B25E85D426BE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55" creationId="{5924962D-E6FB-3EFD-6919-FE5BB9852884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56" creationId="{A2F0EEC7-57AB-CDE3-577A-6377C5F0334C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57" creationId="{9BF3D61F-06EF-0ABE-9E27-A6A2502C2F1F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58" creationId="{E0521B72-BC82-105B-D4B5-B288309DD51E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59" creationId="{F6A28159-0C5E-BCF2-2001-697E398B1F07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0" creationId="{3BBFB548-00C1-670B-8CBE-725736F97805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1" creationId="{5A3B95C8-BAEF-6B0E-E492-70609041045A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2" creationId="{876414AF-9319-AE45-3009-CBC03EE8CE9A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3" creationId="{05C983D1-F87D-60B0-CF0A-1B7DFA844122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4" creationId="{27BA5107-2C1F-47DF-84BB-91B3DE5AAFA9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5" creationId="{BC4675A6-1E81-0365-E882-343CC7475B96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6" creationId="{DCB9DA94-4910-7C18-5600-B43C0AC8D474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7" creationId="{1A7843D6-9C74-5B74-7E1B-077B4B27A1C9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8" creationId="{743C7DED-6270-8F28-5E23-07064C6E28A0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69" creationId="{5D5437D7-04DF-1C59-81AA-35AE9589086F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81" creationId="{2336F664-19B6-F8F6-E4ED-F8409F7D4C30}"/>
          </ac:spMkLst>
        </pc:spChg>
        <pc:spChg chg="add del mod">
          <ac:chgData name="Park Jaehyeong" userId="6959860f742d3bc1" providerId="LiveId" clId="{30C32F7E-F474-4555-AF4A-678747EFB1C1}" dt="2022-11-07T07:22:57.106" v="122"/>
          <ac:spMkLst>
            <pc:docMk/>
            <pc:sldMk cId="3349300062" sldId="281"/>
            <ac:spMk id="82" creationId="{0764815E-4963-1B6A-6863-A05C964EFACA}"/>
          </ac:spMkLst>
        </pc:spChg>
        <pc:spChg chg="add mod">
          <ac:chgData name="Park Jaehyeong" userId="6959860f742d3bc1" providerId="LiveId" clId="{30C32F7E-F474-4555-AF4A-678747EFB1C1}" dt="2022-11-07T07:28:10.541" v="175" actId="1076"/>
          <ac:spMkLst>
            <pc:docMk/>
            <pc:sldMk cId="3349300062" sldId="281"/>
            <ac:spMk id="83" creationId="{C6BA6C19-4696-8DDA-F90A-1673BF50FE4C}"/>
          </ac:spMkLst>
        </pc:spChg>
        <pc:spChg chg="add mod">
          <ac:chgData name="Park Jaehyeong" userId="6959860f742d3bc1" providerId="LiveId" clId="{30C32F7E-F474-4555-AF4A-678747EFB1C1}" dt="2022-11-07T07:28:10.541" v="175" actId="1076"/>
          <ac:spMkLst>
            <pc:docMk/>
            <pc:sldMk cId="3349300062" sldId="281"/>
            <ac:spMk id="84" creationId="{CA3ACCE8-A9E2-AB10-1503-DFA0B50AC67E}"/>
          </ac:spMkLst>
        </pc:spChg>
        <pc:spChg chg="add mod">
          <ac:chgData name="Park Jaehyeong" userId="6959860f742d3bc1" providerId="LiveId" clId="{30C32F7E-F474-4555-AF4A-678747EFB1C1}" dt="2022-11-07T07:28:10.541" v="175" actId="1076"/>
          <ac:spMkLst>
            <pc:docMk/>
            <pc:sldMk cId="3349300062" sldId="281"/>
            <ac:spMk id="85" creationId="{B3316CAC-8987-933A-E232-5314837C6C13}"/>
          </ac:spMkLst>
        </pc:spChg>
        <pc:spChg chg="add del mod ord">
          <ac:chgData name="Park Jaehyeong" userId="6959860f742d3bc1" providerId="LiveId" clId="{30C32F7E-F474-4555-AF4A-678747EFB1C1}" dt="2022-11-07T07:25:17.901" v="129" actId="21"/>
          <ac:spMkLst>
            <pc:docMk/>
            <pc:sldMk cId="3349300062" sldId="281"/>
            <ac:spMk id="86" creationId="{E7FAF466-97DA-24B4-D644-87C6D09FC2C2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87" creationId="{CA0ABA59-8D87-1674-F82E-628AF47DE04E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88" creationId="{FFD68788-9F60-4C87-B7F3-0A5A60B8C3F2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89" creationId="{CF71D1D6-EBE9-E3CC-C9F4-FD63E5E2B589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90" creationId="{2DE84C78-CF64-78E9-9728-91793B5B7F75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91" creationId="{3DFC633D-9DA3-D6AC-8BBE-F3250EC14E37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92" creationId="{8CDC9640-0138-251F-E883-9ECEBF1FF8FA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93" creationId="{3DEE159E-9021-8D18-09F5-5DCCA8A95F04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94" creationId="{8C4848FF-13C6-5416-2706-25F813BA41AC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95" creationId="{7855D358-F500-5B58-003B-CBDEEE7A55C0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96" creationId="{0BB2AEF9-9665-AB99-171A-518603FE48D2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97" creationId="{254BB329-DD94-3276-9ABE-86453F726561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98" creationId="{90304378-FB71-EDC6-40AF-2CFFF7E6FC61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110" creationId="{31DA49EA-39EE-2BC4-E801-7A732F7BCA05}"/>
          </ac:spMkLst>
        </pc:spChg>
        <pc:spChg chg="add mod">
          <ac:chgData name="Park Jaehyeong" userId="6959860f742d3bc1" providerId="LiveId" clId="{30C32F7E-F474-4555-AF4A-678747EFB1C1}" dt="2022-11-07T07:22:57.563" v="123"/>
          <ac:spMkLst>
            <pc:docMk/>
            <pc:sldMk cId="3349300062" sldId="281"/>
            <ac:spMk id="111" creationId="{EC26F4E6-E70A-A8DA-DF26-DDB45AF82493}"/>
          </ac:spMkLst>
        </pc:spChg>
        <pc:spChg chg="add del mod">
          <ac:chgData name="Park Jaehyeong" userId="6959860f742d3bc1" providerId="LiveId" clId="{30C32F7E-F474-4555-AF4A-678747EFB1C1}" dt="2022-11-07T07:25:10.582" v="126"/>
          <ac:spMkLst>
            <pc:docMk/>
            <pc:sldMk cId="3349300062" sldId="281"/>
            <ac:spMk id="112" creationId="{3FBB2E2B-2502-F5CF-EE2C-1805220725C9}"/>
          </ac:spMkLst>
        </pc:spChg>
        <pc:spChg chg="add del mod">
          <ac:chgData name="Park Jaehyeong" userId="6959860f742d3bc1" providerId="LiveId" clId="{30C32F7E-F474-4555-AF4A-678747EFB1C1}" dt="2022-11-07T07:25:22.130" v="131" actId="478"/>
          <ac:spMkLst>
            <pc:docMk/>
            <pc:sldMk cId="3349300062" sldId="281"/>
            <ac:spMk id="113" creationId="{39961F5D-0A3A-DCF2-7119-457211A8E55C}"/>
          </ac:spMkLst>
        </pc:spChg>
        <pc:spChg chg="add del mod">
          <ac:chgData name="Park Jaehyeong" userId="6959860f742d3bc1" providerId="LiveId" clId="{30C32F7E-F474-4555-AF4A-678747EFB1C1}" dt="2022-11-07T07:30:16.353" v="198" actId="478"/>
          <ac:spMkLst>
            <pc:docMk/>
            <pc:sldMk cId="3349300062" sldId="281"/>
            <ac:spMk id="114" creationId="{2C82513F-5132-D4E9-3EB3-8C627F60E7B6}"/>
          </ac:spMkLst>
        </pc:spChg>
        <pc:spChg chg="add mod">
          <ac:chgData name="Park Jaehyeong" userId="6959860f742d3bc1" providerId="LiveId" clId="{30C32F7E-F474-4555-AF4A-678747EFB1C1}" dt="2022-11-07T07:28:54.454" v="182" actId="1076"/>
          <ac:spMkLst>
            <pc:docMk/>
            <pc:sldMk cId="3349300062" sldId="281"/>
            <ac:spMk id="115" creationId="{E4D93F5F-F458-FA81-DFD5-2CF03CBA0564}"/>
          </ac:spMkLst>
        </pc:spChg>
        <pc:spChg chg="add del">
          <ac:chgData name="Park Jaehyeong" userId="6959860f742d3bc1" providerId="LiveId" clId="{30C32F7E-F474-4555-AF4A-678747EFB1C1}" dt="2022-11-07T07:26:04.401" v="135" actId="478"/>
          <ac:spMkLst>
            <pc:docMk/>
            <pc:sldMk cId="3349300062" sldId="281"/>
            <ac:spMk id="116" creationId="{0B3F2300-5BC7-FA80-B67F-FF4691007D59}"/>
          </ac:spMkLst>
        </pc:spChg>
        <pc:spChg chg="add mod">
          <ac:chgData name="Park Jaehyeong" userId="6959860f742d3bc1" providerId="LiveId" clId="{30C32F7E-F474-4555-AF4A-678747EFB1C1}" dt="2022-11-07T07:29:02.509" v="183" actId="1076"/>
          <ac:spMkLst>
            <pc:docMk/>
            <pc:sldMk cId="3349300062" sldId="281"/>
            <ac:spMk id="117" creationId="{C84F5510-E9D3-8BEA-17B4-CD58EBF85EB1}"/>
          </ac:spMkLst>
        </pc:spChg>
        <pc:spChg chg="add del mod">
          <ac:chgData name="Park Jaehyeong" userId="6959860f742d3bc1" providerId="LiveId" clId="{30C32F7E-F474-4555-AF4A-678747EFB1C1}" dt="2022-11-07T07:27:22.556" v="151" actId="478"/>
          <ac:spMkLst>
            <pc:docMk/>
            <pc:sldMk cId="3349300062" sldId="281"/>
            <ac:spMk id="118" creationId="{AF18A438-EB6E-55C2-CD6E-F38D37C66FC8}"/>
          </ac:spMkLst>
        </pc:spChg>
        <pc:spChg chg="add mod">
          <ac:chgData name="Park Jaehyeong" userId="6959860f742d3bc1" providerId="LiveId" clId="{30C32F7E-F474-4555-AF4A-678747EFB1C1}" dt="2022-11-07T07:30:54.861" v="200" actId="164"/>
          <ac:spMkLst>
            <pc:docMk/>
            <pc:sldMk cId="3349300062" sldId="281"/>
            <ac:spMk id="127" creationId="{32B63B5F-2E25-2A37-A808-5AFE659821F0}"/>
          </ac:spMkLst>
        </pc:spChg>
        <pc:spChg chg="add del mod">
          <ac:chgData name="Park Jaehyeong" userId="6959860f742d3bc1" providerId="LiveId" clId="{30C32F7E-F474-4555-AF4A-678747EFB1C1}" dt="2022-11-07T07:31:02.376" v="203" actId="478"/>
          <ac:spMkLst>
            <pc:docMk/>
            <pc:sldMk cId="3349300062" sldId="281"/>
            <ac:spMk id="131" creationId="{5AC8186E-9761-4754-4D32-ECCDD015C4D2}"/>
          </ac:spMkLst>
        </pc:spChg>
        <pc:spChg chg="add del mod">
          <ac:chgData name="Park Jaehyeong" userId="6959860f742d3bc1" providerId="LiveId" clId="{30C32F7E-F474-4555-AF4A-678747EFB1C1}" dt="2022-11-07T07:31:19.116" v="208" actId="478"/>
          <ac:spMkLst>
            <pc:docMk/>
            <pc:sldMk cId="3349300062" sldId="281"/>
            <ac:spMk id="132" creationId="{0B415E83-1475-0DF6-B9F5-01EB27272BAB}"/>
          </ac:spMkLst>
        </pc:spChg>
        <pc:spChg chg="add del mod ord">
          <ac:chgData name="Park Jaehyeong" userId="6959860f742d3bc1" providerId="LiveId" clId="{30C32F7E-F474-4555-AF4A-678747EFB1C1}" dt="2022-11-07T07:32:13.508" v="232" actId="478"/>
          <ac:spMkLst>
            <pc:docMk/>
            <pc:sldMk cId="3349300062" sldId="281"/>
            <ac:spMk id="133" creationId="{4288048A-D7E4-B99A-9CCF-DF17D3FC62CF}"/>
          </ac:spMkLst>
        </pc:spChg>
        <pc:spChg chg="mod">
          <ac:chgData name="Park Jaehyeong" userId="6959860f742d3bc1" providerId="LiveId" clId="{30C32F7E-F474-4555-AF4A-678747EFB1C1}" dt="2022-11-07T07:31:25.780" v="212"/>
          <ac:spMkLst>
            <pc:docMk/>
            <pc:sldMk cId="3349300062" sldId="281"/>
            <ac:spMk id="135" creationId="{AFA0ED62-44D6-DC47-9D6C-8B08573CD8A8}"/>
          </ac:spMkLst>
        </pc:spChg>
        <pc:spChg chg="mod">
          <ac:chgData name="Park Jaehyeong" userId="6959860f742d3bc1" providerId="LiveId" clId="{30C32F7E-F474-4555-AF4A-678747EFB1C1}" dt="2022-11-07T07:31:31.033" v="216"/>
          <ac:spMkLst>
            <pc:docMk/>
            <pc:sldMk cId="3349300062" sldId="281"/>
            <ac:spMk id="139" creationId="{C6F6AC81-4982-FB04-448B-4095E74FF0F6}"/>
          </ac:spMkLst>
        </pc:spChg>
        <pc:spChg chg="mod">
          <ac:chgData name="Park Jaehyeong" userId="6959860f742d3bc1" providerId="LiveId" clId="{30C32F7E-F474-4555-AF4A-678747EFB1C1}" dt="2022-11-07T07:31:33.733" v="218"/>
          <ac:spMkLst>
            <pc:docMk/>
            <pc:sldMk cId="3349300062" sldId="281"/>
            <ac:spMk id="143" creationId="{AAB22B5D-D227-00CD-F6E9-FA96DBC15B12}"/>
          </ac:spMkLst>
        </pc:spChg>
        <pc:spChg chg="mod">
          <ac:chgData name="Park Jaehyeong" userId="6959860f742d3bc1" providerId="LiveId" clId="{30C32F7E-F474-4555-AF4A-678747EFB1C1}" dt="2022-11-07T07:31:36.854" v="220"/>
          <ac:spMkLst>
            <pc:docMk/>
            <pc:sldMk cId="3349300062" sldId="281"/>
            <ac:spMk id="147" creationId="{00F3061F-D9F0-68A2-2AE0-C0E7829A5822}"/>
          </ac:spMkLst>
        </pc:spChg>
        <pc:spChg chg="mod">
          <ac:chgData name="Park Jaehyeong" userId="6959860f742d3bc1" providerId="LiveId" clId="{30C32F7E-F474-4555-AF4A-678747EFB1C1}" dt="2022-11-07T07:31:40.272" v="222"/>
          <ac:spMkLst>
            <pc:docMk/>
            <pc:sldMk cId="3349300062" sldId="281"/>
            <ac:spMk id="151" creationId="{4192A655-665A-DAD4-047F-6E1B05A5AD3A}"/>
          </ac:spMkLst>
        </pc:spChg>
        <pc:spChg chg="mod">
          <ac:chgData name="Park Jaehyeong" userId="6959860f742d3bc1" providerId="LiveId" clId="{30C32F7E-F474-4555-AF4A-678747EFB1C1}" dt="2022-11-07T07:31:50.924" v="224"/>
          <ac:spMkLst>
            <pc:docMk/>
            <pc:sldMk cId="3349300062" sldId="281"/>
            <ac:spMk id="155" creationId="{BC115268-64E7-33CB-EC12-D3418ACFE951}"/>
          </ac:spMkLst>
        </pc:spChg>
        <pc:spChg chg="add mod ord">
          <ac:chgData name="Park Jaehyeong" userId="6959860f742d3bc1" providerId="LiveId" clId="{30C32F7E-F474-4555-AF4A-678747EFB1C1}" dt="2022-11-07T07:32:36.628" v="235" actId="167"/>
          <ac:spMkLst>
            <pc:docMk/>
            <pc:sldMk cId="3349300062" sldId="281"/>
            <ac:spMk id="158" creationId="{DAED50E7-BF86-A8F1-733A-48894412F144}"/>
          </ac:spMkLst>
        </pc:spChg>
        <pc:spChg chg="add mod">
          <ac:chgData name="Park Jaehyeong" userId="6959860f742d3bc1" providerId="LiveId" clId="{30C32F7E-F474-4555-AF4A-678747EFB1C1}" dt="2022-11-07T07:32:24.368" v="234" actId="1076"/>
          <ac:spMkLst>
            <pc:docMk/>
            <pc:sldMk cId="3349300062" sldId="281"/>
            <ac:spMk id="159" creationId="{D8DEBB98-F133-0E19-7BA3-9D6BEF1A55CB}"/>
          </ac:spMkLst>
        </pc:spChg>
        <pc:grpChg chg="add del mod">
          <ac:chgData name="Park Jaehyeong" userId="6959860f742d3bc1" providerId="LiveId" clId="{30C32F7E-F474-4555-AF4A-678747EFB1C1}" dt="2022-11-07T07:31:25.178" v="211" actId="21"/>
          <ac:grpSpMkLst>
            <pc:docMk/>
            <pc:sldMk cId="3349300062" sldId="281"/>
            <ac:grpSpMk id="130" creationId="{2DCA6493-FB2D-4B87-171A-B8B4F4209EBE}"/>
          </ac:grpSpMkLst>
        </pc:grpChg>
        <pc:grpChg chg="add del mod">
          <ac:chgData name="Park Jaehyeong" userId="6959860f742d3bc1" providerId="LiveId" clId="{30C32F7E-F474-4555-AF4A-678747EFB1C1}" dt="2022-11-07T07:31:26.801" v="213" actId="21"/>
          <ac:grpSpMkLst>
            <pc:docMk/>
            <pc:sldMk cId="3349300062" sldId="281"/>
            <ac:grpSpMk id="134" creationId="{AB6E5DAD-04D9-C691-E278-65F8968E39FA}"/>
          </ac:grpSpMkLst>
        </pc:grpChg>
        <pc:grpChg chg="add del mod">
          <ac:chgData name="Park Jaehyeong" userId="6959860f742d3bc1" providerId="LiveId" clId="{30C32F7E-F474-4555-AF4A-678747EFB1C1}" dt="2022-11-07T07:31:32.680" v="217" actId="21"/>
          <ac:grpSpMkLst>
            <pc:docMk/>
            <pc:sldMk cId="3349300062" sldId="281"/>
            <ac:grpSpMk id="138" creationId="{BDDB22E2-9D35-EE70-50E1-56EB9797E3C1}"/>
          </ac:grpSpMkLst>
        </pc:grpChg>
        <pc:grpChg chg="add del mod">
          <ac:chgData name="Park Jaehyeong" userId="6959860f742d3bc1" providerId="LiveId" clId="{30C32F7E-F474-4555-AF4A-678747EFB1C1}" dt="2022-11-07T07:31:35.139" v="219"/>
          <ac:grpSpMkLst>
            <pc:docMk/>
            <pc:sldMk cId="3349300062" sldId="281"/>
            <ac:grpSpMk id="142" creationId="{7FA00ABD-C204-6C94-10BC-4616370D6626}"/>
          </ac:grpSpMkLst>
        </pc:grpChg>
        <pc:grpChg chg="add del mod">
          <ac:chgData name="Park Jaehyeong" userId="6959860f742d3bc1" providerId="LiveId" clId="{30C32F7E-F474-4555-AF4A-678747EFB1C1}" dt="2022-11-07T07:31:37.420" v="221"/>
          <ac:grpSpMkLst>
            <pc:docMk/>
            <pc:sldMk cId="3349300062" sldId="281"/>
            <ac:grpSpMk id="146" creationId="{123EB921-DAE0-A997-1994-32E74605D5DC}"/>
          </ac:grpSpMkLst>
        </pc:grpChg>
        <pc:grpChg chg="add del mod">
          <ac:chgData name="Park Jaehyeong" userId="6959860f742d3bc1" providerId="LiveId" clId="{30C32F7E-F474-4555-AF4A-678747EFB1C1}" dt="2022-11-07T07:31:43.301" v="223" actId="21"/>
          <ac:grpSpMkLst>
            <pc:docMk/>
            <pc:sldMk cId="3349300062" sldId="281"/>
            <ac:grpSpMk id="150" creationId="{56F47E72-93A3-53BB-0CF2-90EFDDF25FD1}"/>
          </ac:grpSpMkLst>
        </pc:grpChg>
        <pc:grpChg chg="add del mod">
          <ac:chgData name="Park Jaehyeong" userId="6959860f742d3bc1" providerId="LiveId" clId="{30C32F7E-F474-4555-AF4A-678747EFB1C1}" dt="2022-11-07T07:31:51.581" v="225"/>
          <ac:grpSpMkLst>
            <pc:docMk/>
            <pc:sldMk cId="3349300062" sldId="281"/>
            <ac:grpSpMk id="154" creationId="{C19D9E67-2469-43EA-E09B-33F927CE771C}"/>
          </ac:grpSpMkLst>
        </pc:grp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21" creationId="{8D9F2823-D80C-EF1A-E46B-A65D683E72FC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22" creationId="{28B88F8D-141E-1FB1-5EE7-98F3E89E35A8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23" creationId="{1902ED35-1148-B8FA-62C8-C4230E587922}"/>
          </ac:cxnSpMkLst>
        </pc:cxnChg>
        <pc:cxnChg chg="del mod">
          <ac:chgData name="Park Jaehyeong" userId="6959860f742d3bc1" providerId="LiveId" clId="{30C32F7E-F474-4555-AF4A-678747EFB1C1}" dt="2022-11-07T07:18:16.409" v="79" actId="478"/>
          <ac:cxnSpMkLst>
            <pc:docMk/>
            <pc:sldMk cId="3349300062" sldId="281"/>
            <ac:cxnSpMk id="28" creationId="{95E020FC-D8A9-13AA-54E6-E9BCDF5D1A30}"/>
          </ac:cxnSpMkLst>
        </pc:cxnChg>
        <pc:cxnChg chg="del mod">
          <ac:chgData name="Park Jaehyeong" userId="6959860f742d3bc1" providerId="LiveId" clId="{30C32F7E-F474-4555-AF4A-678747EFB1C1}" dt="2022-11-07T07:18:16.409" v="79" actId="478"/>
          <ac:cxnSpMkLst>
            <pc:docMk/>
            <pc:sldMk cId="3349300062" sldId="281"/>
            <ac:cxnSpMk id="29" creationId="{2DE06C47-E41C-2CA8-6A0D-DA7D8DAE72C9}"/>
          </ac:cxnSpMkLst>
        </pc:cxnChg>
        <pc:cxnChg chg="del mod">
          <ac:chgData name="Park Jaehyeong" userId="6959860f742d3bc1" providerId="LiveId" clId="{30C32F7E-F474-4555-AF4A-678747EFB1C1}" dt="2022-11-07T07:18:16.409" v="79" actId="478"/>
          <ac:cxnSpMkLst>
            <pc:docMk/>
            <pc:sldMk cId="3349300062" sldId="281"/>
            <ac:cxnSpMk id="30" creationId="{D427AF0F-5A71-A804-E056-58241035D1CE}"/>
          </ac:cxnSpMkLst>
        </pc:cxnChg>
        <pc:cxnChg chg="del mod">
          <ac:chgData name="Park Jaehyeong" userId="6959860f742d3bc1" providerId="LiveId" clId="{30C32F7E-F474-4555-AF4A-678747EFB1C1}" dt="2022-11-07T07:18:16.409" v="79" actId="478"/>
          <ac:cxnSpMkLst>
            <pc:docMk/>
            <pc:sldMk cId="3349300062" sldId="281"/>
            <ac:cxnSpMk id="31" creationId="{19F484BD-3A48-17EC-4F03-C23E2A257331}"/>
          </ac:cxnSpMkLst>
        </pc:cxnChg>
        <pc:cxnChg chg="del mod">
          <ac:chgData name="Park Jaehyeong" userId="6959860f742d3bc1" providerId="LiveId" clId="{30C32F7E-F474-4555-AF4A-678747EFB1C1}" dt="2022-11-07T07:18:16.409" v="79" actId="478"/>
          <ac:cxnSpMkLst>
            <pc:docMk/>
            <pc:sldMk cId="3349300062" sldId="281"/>
            <ac:cxnSpMk id="32" creationId="{263F4BB8-4239-E0A1-ADE9-6897E8F3F4B0}"/>
          </ac:cxnSpMkLst>
        </pc:cxnChg>
        <pc:cxnChg chg="del mod">
          <ac:chgData name="Park Jaehyeong" userId="6959860f742d3bc1" providerId="LiveId" clId="{30C32F7E-F474-4555-AF4A-678747EFB1C1}" dt="2022-11-07T07:18:16.409" v="79" actId="478"/>
          <ac:cxnSpMkLst>
            <pc:docMk/>
            <pc:sldMk cId="3349300062" sldId="281"/>
            <ac:cxnSpMk id="34" creationId="{58D4729B-4A7A-391C-31EF-2E11F55CCEF1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36" creationId="{35C3A9E1-D216-A041-27D5-85BA62BD3C85}"/>
          </ac:cxnSpMkLst>
        </pc:cxnChg>
        <pc:cxnChg chg="del mod">
          <ac:chgData name="Park Jaehyeong" userId="6959860f742d3bc1" providerId="LiveId" clId="{30C32F7E-F474-4555-AF4A-678747EFB1C1}" dt="2022-11-07T07:18:16.409" v="79" actId="478"/>
          <ac:cxnSpMkLst>
            <pc:docMk/>
            <pc:sldMk cId="3349300062" sldId="281"/>
            <ac:cxnSpMk id="40" creationId="{894FB909-6A2A-E8DD-C81C-C6B0A5E11552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43" creationId="{E806AA67-C26D-CCB1-80B4-5DFB56CAD209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44" creationId="{51469AEA-66C8-5EF3-DE6C-DA12A47AC202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45" creationId="{EC3103B0-039E-AAE4-D159-626B6709AA4B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46" creationId="{5D05699A-616E-7929-7296-45AAF6BD6260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47" creationId="{023FE4B6-C7EA-918F-4E57-891DCEF07DF7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48" creationId="{F3AEBC6B-4EB4-E3EE-057B-C426C55C90BF}"/>
          </ac:cxnSpMkLst>
        </pc:cxnChg>
        <pc:cxnChg chg="add del mod">
          <ac:chgData name="Park Jaehyeong" userId="6959860f742d3bc1" providerId="LiveId" clId="{30C32F7E-F474-4555-AF4A-678747EFB1C1}" dt="2022-11-07T07:22:54.136" v="120" actId="21"/>
          <ac:cxnSpMkLst>
            <pc:docMk/>
            <pc:sldMk cId="3349300062" sldId="281"/>
            <ac:cxnSpMk id="49" creationId="{474FE23E-A77D-928C-B578-A1DE5A77086B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0" creationId="{3B331BF4-5B0D-99EA-10CC-49FA8A3DE5FE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1" creationId="{72CCBBFE-4409-4E32-E290-CEC6C240D642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2" creationId="{F39B75F0-F685-AE30-8835-430CE3938477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3" creationId="{CE6FB293-06FC-7480-F69D-F1243519A484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4" creationId="{128F919D-E1AF-DC35-2CB5-15D5F06EE54C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5" creationId="{50CF3D98-5A2B-6AB8-B636-EE9563409BA5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6" creationId="{3EF9508D-5442-606D-F1B2-0EA1CF86A484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7" creationId="{77A3A2E9-8128-E911-69E5-A0A1305C15DA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8" creationId="{EA5235C2-608F-361D-286B-ECC4E4E2707A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79" creationId="{F97E8A15-CC2B-DC75-6C48-F439A5E52046}"/>
          </ac:cxnSpMkLst>
        </pc:cxnChg>
        <pc:cxnChg chg="add del mod">
          <ac:chgData name="Park Jaehyeong" userId="6959860f742d3bc1" providerId="LiveId" clId="{30C32F7E-F474-4555-AF4A-678747EFB1C1}" dt="2022-11-07T07:22:57.106" v="122"/>
          <ac:cxnSpMkLst>
            <pc:docMk/>
            <pc:sldMk cId="3349300062" sldId="281"/>
            <ac:cxnSpMk id="80" creationId="{AC08BB8A-1447-A835-DF80-70C16497C8F4}"/>
          </ac:cxnSpMkLst>
        </pc:cxnChg>
        <pc:cxnChg chg="add mod">
          <ac:chgData name="Park Jaehyeong" userId="6959860f742d3bc1" providerId="LiveId" clId="{30C32F7E-F474-4555-AF4A-678747EFB1C1}" dt="2022-11-07T07:28:10.541" v="175" actId="1076"/>
          <ac:cxnSpMkLst>
            <pc:docMk/>
            <pc:sldMk cId="3349300062" sldId="281"/>
            <ac:cxnSpMk id="99" creationId="{826EB422-BD7C-9AD6-2B61-47A30B3D7D7A}"/>
          </ac:cxnSpMkLst>
        </pc:cxnChg>
        <pc:cxnChg chg="add mod">
          <ac:chgData name="Park Jaehyeong" userId="6959860f742d3bc1" providerId="LiveId" clId="{30C32F7E-F474-4555-AF4A-678747EFB1C1}" dt="2022-11-07T07:28:10.541" v="175" actId="1076"/>
          <ac:cxnSpMkLst>
            <pc:docMk/>
            <pc:sldMk cId="3349300062" sldId="281"/>
            <ac:cxnSpMk id="100" creationId="{512D3213-07D0-78E6-A395-9691F1B2E083}"/>
          </ac:cxnSpMkLst>
        </pc:cxnChg>
        <pc:cxnChg chg="add mod">
          <ac:chgData name="Park Jaehyeong" userId="6959860f742d3bc1" providerId="LiveId" clId="{30C32F7E-F474-4555-AF4A-678747EFB1C1}" dt="2022-11-07T07:28:10.541" v="175" actId="1076"/>
          <ac:cxnSpMkLst>
            <pc:docMk/>
            <pc:sldMk cId="3349300062" sldId="281"/>
            <ac:cxnSpMk id="101" creationId="{1C6770A5-5E9B-E59B-1264-649D68A19A8E}"/>
          </ac:cxnSpMkLst>
        </pc:cxnChg>
        <pc:cxnChg chg="add mod">
          <ac:chgData name="Park Jaehyeong" userId="6959860f742d3bc1" providerId="LiveId" clId="{30C32F7E-F474-4555-AF4A-678747EFB1C1}" dt="2022-11-07T07:28:10.541" v="175" actId="1076"/>
          <ac:cxnSpMkLst>
            <pc:docMk/>
            <pc:sldMk cId="3349300062" sldId="281"/>
            <ac:cxnSpMk id="102" creationId="{733D7B5C-A314-0F72-8BE9-A16DC487838F}"/>
          </ac:cxnSpMkLst>
        </pc:cxnChg>
        <pc:cxnChg chg="add mod">
          <ac:chgData name="Park Jaehyeong" userId="6959860f742d3bc1" providerId="LiveId" clId="{30C32F7E-F474-4555-AF4A-678747EFB1C1}" dt="2022-11-07T07:25:17.901" v="129" actId="21"/>
          <ac:cxnSpMkLst>
            <pc:docMk/>
            <pc:sldMk cId="3349300062" sldId="281"/>
            <ac:cxnSpMk id="103" creationId="{410FF1A5-C4B7-AF10-974C-FDB797A7504F}"/>
          </ac:cxnSpMkLst>
        </pc:cxnChg>
        <pc:cxnChg chg="add mod">
          <ac:chgData name="Park Jaehyeong" userId="6959860f742d3bc1" providerId="LiveId" clId="{30C32F7E-F474-4555-AF4A-678747EFB1C1}" dt="2022-11-07T07:22:57.563" v="123"/>
          <ac:cxnSpMkLst>
            <pc:docMk/>
            <pc:sldMk cId="3349300062" sldId="281"/>
            <ac:cxnSpMk id="104" creationId="{C4EDC2A8-1122-BB1F-80B5-C7734D2B1DEB}"/>
          </ac:cxnSpMkLst>
        </pc:cxnChg>
        <pc:cxnChg chg="add mod">
          <ac:chgData name="Park Jaehyeong" userId="6959860f742d3bc1" providerId="LiveId" clId="{30C32F7E-F474-4555-AF4A-678747EFB1C1}" dt="2022-11-07T07:22:57.563" v="123"/>
          <ac:cxnSpMkLst>
            <pc:docMk/>
            <pc:sldMk cId="3349300062" sldId="281"/>
            <ac:cxnSpMk id="105" creationId="{50268599-0044-122F-ADCE-86BDA1E074A5}"/>
          </ac:cxnSpMkLst>
        </pc:cxnChg>
        <pc:cxnChg chg="add mod">
          <ac:chgData name="Park Jaehyeong" userId="6959860f742d3bc1" providerId="LiveId" clId="{30C32F7E-F474-4555-AF4A-678747EFB1C1}" dt="2022-11-07T07:22:57.563" v="123"/>
          <ac:cxnSpMkLst>
            <pc:docMk/>
            <pc:sldMk cId="3349300062" sldId="281"/>
            <ac:cxnSpMk id="106" creationId="{4F5066D9-20AC-E670-5BEB-89509A1EADB2}"/>
          </ac:cxnSpMkLst>
        </pc:cxnChg>
        <pc:cxnChg chg="add mod">
          <ac:chgData name="Park Jaehyeong" userId="6959860f742d3bc1" providerId="LiveId" clId="{30C32F7E-F474-4555-AF4A-678747EFB1C1}" dt="2022-11-07T07:22:57.563" v="123"/>
          <ac:cxnSpMkLst>
            <pc:docMk/>
            <pc:sldMk cId="3349300062" sldId="281"/>
            <ac:cxnSpMk id="107" creationId="{3FA18697-BC3C-413C-D849-A919D00EB573}"/>
          </ac:cxnSpMkLst>
        </pc:cxnChg>
        <pc:cxnChg chg="add mod">
          <ac:chgData name="Park Jaehyeong" userId="6959860f742d3bc1" providerId="LiveId" clId="{30C32F7E-F474-4555-AF4A-678747EFB1C1}" dt="2022-11-07T07:22:57.563" v="123"/>
          <ac:cxnSpMkLst>
            <pc:docMk/>
            <pc:sldMk cId="3349300062" sldId="281"/>
            <ac:cxnSpMk id="108" creationId="{0A071668-50CC-7506-1C99-FF666809891C}"/>
          </ac:cxnSpMkLst>
        </pc:cxnChg>
        <pc:cxnChg chg="add mod">
          <ac:chgData name="Park Jaehyeong" userId="6959860f742d3bc1" providerId="LiveId" clId="{30C32F7E-F474-4555-AF4A-678747EFB1C1}" dt="2022-11-07T07:22:57.563" v="123"/>
          <ac:cxnSpMkLst>
            <pc:docMk/>
            <pc:sldMk cId="3349300062" sldId="281"/>
            <ac:cxnSpMk id="109" creationId="{34222434-5669-E39F-8549-806A533094C6}"/>
          </ac:cxnSpMkLst>
        </pc:cxnChg>
        <pc:cxnChg chg="add mod">
          <ac:chgData name="Park Jaehyeong" userId="6959860f742d3bc1" providerId="LiveId" clId="{30C32F7E-F474-4555-AF4A-678747EFB1C1}" dt="2022-11-07T07:30:10.879" v="197" actId="692"/>
          <ac:cxnSpMkLst>
            <pc:docMk/>
            <pc:sldMk cId="3349300062" sldId="281"/>
            <ac:cxnSpMk id="121" creationId="{515DD387-F46D-BAB8-5823-96DB0F069947}"/>
          </ac:cxnSpMkLst>
        </pc:cxnChg>
        <pc:cxnChg chg="add mod">
          <ac:chgData name="Park Jaehyeong" userId="6959860f742d3bc1" providerId="LiveId" clId="{30C32F7E-F474-4555-AF4A-678747EFB1C1}" dt="2022-11-07T07:30:10.879" v="197" actId="692"/>
          <ac:cxnSpMkLst>
            <pc:docMk/>
            <pc:sldMk cId="3349300062" sldId="281"/>
            <ac:cxnSpMk id="124" creationId="{83E62A32-0249-E609-F5EF-2B15D58CCAF9}"/>
          </ac:cxnSpMkLst>
        </pc:cxnChg>
        <pc:cxnChg chg="add mod">
          <ac:chgData name="Park Jaehyeong" userId="6959860f742d3bc1" providerId="LiveId" clId="{30C32F7E-F474-4555-AF4A-678747EFB1C1}" dt="2022-11-07T07:30:54.861" v="200" actId="164"/>
          <ac:cxnSpMkLst>
            <pc:docMk/>
            <pc:sldMk cId="3349300062" sldId="281"/>
            <ac:cxnSpMk id="128" creationId="{508A8087-AE67-3408-20C3-A19F3DBC5F43}"/>
          </ac:cxnSpMkLst>
        </pc:cxnChg>
        <pc:cxnChg chg="add mod">
          <ac:chgData name="Park Jaehyeong" userId="6959860f742d3bc1" providerId="LiveId" clId="{30C32F7E-F474-4555-AF4A-678747EFB1C1}" dt="2022-11-07T07:30:54.861" v="200" actId="164"/>
          <ac:cxnSpMkLst>
            <pc:docMk/>
            <pc:sldMk cId="3349300062" sldId="281"/>
            <ac:cxnSpMk id="129" creationId="{BD9708B4-91C2-D138-DFD5-E51A15F3C692}"/>
          </ac:cxnSpMkLst>
        </pc:cxnChg>
        <pc:cxnChg chg="mod">
          <ac:chgData name="Park Jaehyeong" userId="6959860f742d3bc1" providerId="LiveId" clId="{30C32F7E-F474-4555-AF4A-678747EFB1C1}" dt="2022-11-07T07:31:25.780" v="212"/>
          <ac:cxnSpMkLst>
            <pc:docMk/>
            <pc:sldMk cId="3349300062" sldId="281"/>
            <ac:cxnSpMk id="136" creationId="{4CE23F11-A07B-3BA1-68CA-42F08B071B45}"/>
          </ac:cxnSpMkLst>
        </pc:cxnChg>
        <pc:cxnChg chg="mod">
          <ac:chgData name="Park Jaehyeong" userId="6959860f742d3bc1" providerId="LiveId" clId="{30C32F7E-F474-4555-AF4A-678747EFB1C1}" dt="2022-11-07T07:31:25.780" v="212"/>
          <ac:cxnSpMkLst>
            <pc:docMk/>
            <pc:sldMk cId="3349300062" sldId="281"/>
            <ac:cxnSpMk id="137" creationId="{74EC98CC-0FA9-7E69-3802-00E6ABFA8323}"/>
          </ac:cxnSpMkLst>
        </pc:cxnChg>
        <pc:cxnChg chg="mod">
          <ac:chgData name="Park Jaehyeong" userId="6959860f742d3bc1" providerId="LiveId" clId="{30C32F7E-F474-4555-AF4A-678747EFB1C1}" dt="2022-11-07T07:31:31.033" v="216"/>
          <ac:cxnSpMkLst>
            <pc:docMk/>
            <pc:sldMk cId="3349300062" sldId="281"/>
            <ac:cxnSpMk id="140" creationId="{3388F7E5-F0C7-11EC-D588-E0E56E503F41}"/>
          </ac:cxnSpMkLst>
        </pc:cxnChg>
        <pc:cxnChg chg="mod">
          <ac:chgData name="Park Jaehyeong" userId="6959860f742d3bc1" providerId="LiveId" clId="{30C32F7E-F474-4555-AF4A-678747EFB1C1}" dt="2022-11-07T07:31:31.033" v="216"/>
          <ac:cxnSpMkLst>
            <pc:docMk/>
            <pc:sldMk cId="3349300062" sldId="281"/>
            <ac:cxnSpMk id="141" creationId="{C052E280-FD46-4CD9-74A9-D385D7789344}"/>
          </ac:cxnSpMkLst>
        </pc:cxnChg>
        <pc:cxnChg chg="mod">
          <ac:chgData name="Park Jaehyeong" userId="6959860f742d3bc1" providerId="LiveId" clId="{30C32F7E-F474-4555-AF4A-678747EFB1C1}" dt="2022-11-07T07:31:33.733" v="218"/>
          <ac:cxnSpMkLst>
            <pc:docMk/>
            <pc:sldMk cId="3349300062" sldId="281"/>
            <ac:cxnSpMk id="144" creationId="{DDDD5F32-9F27-DFBB-0CFA-6B0F44952D9D}"/>
          </ac:cxnSpMkLst>
        </pc:cxnChg>
        <pc:cxnChg chg="mod">
          <ac:chgData name="Park Jaehyeong" userId="6959860f742d3bc1" providerId="LiveId" clId="{30C32F7E-F474-4555-AF4A-678747EFB1C1}" dt="2022-11-07T07:31:33.733" v="218"/>
          <ac:cxnSpMkLst>
            <pc:docMk/>
            <pc:sldMk cId="3349300062" sldId="281"/>
            <ac:cxnSpMk id="145" creationId="{0B70700B-6371-ADD0-AA20-3889749B0DCB}"/>
          </ac:cxnSpMkLst>
        </pc:cxnChg>
        <pc:cxnChg chg="mod">
          <ac:chgData name="Park Jaehyeong" userId="6959860f742d3bc1" providerId="LiveId" clId="{30C32F7E-F474-4555-AF4A-678747EFB1C1}" dt="2022-11-07T07:31:36.854" v="220"/>
          <ac:cxnSpMkLst>
            <pc:docMk/>
            <pc:sldMk cId="3349300062" sldId="281"/>
            <ac:cxnSpMk id="148" creationId="{776642D6-5B68-7AAA-E073-08C58A37826C}"/>
          </ac:cxnSpMkLst>
        </pc:cxnChg>
        <pc:cxnChg chg="mod">
          <ac:chgData name="Park Jaehyeong" userId="6959860f742d3bc1" providerId="LiveId" clId="{30C32F7E-F474-4555-AF4A-678747EFB1C1}" dt="2022-11-07T07:31:36.854" v="220"/>
          <ac:cxnSpMkLst>
            <pc:docMk/>
            <pc:sldMk cId="3349300062" sldId="281"/>
            <ac:cxnSpMk id="149" creationId="{8EB851B7-A1CF-3C9A-C4B7-AB47DAE07656}"/>
          </ac:cxnSpMkLst>
        </pc:cxnChg>
        <pc:cxnChg chg="mod">
          <ac:chgData name="Park Jaehyeong" userId="6959860f742d3bc1" providerId="LiveId" clId="{30C32F7E-F474-4555-AF4A-678747EFB1C1}" dt="2022-11-07T07:31:40.272" v="222"/>
          <ac:cxnSpMkLst>
            <pc:docMk/>
            <pc:sldMk cId="3349300062" sldId="281"/>
            <ac:cxnSpMk id="152" creationId="{CCC0F087-FB83-63A9-757F-DC13ED76FA19}"/>
          </ac:cxnSpMkLst>
        </pc:cxnChg>
        <pc:cxnChg chg="mod">
          <ac:chgData name="Park Jaehyeong" userId="6959860f742d3bc1" providerId="LiveId" clId="{30C32F7E-F474-4555-AF4A-678747EFB1C1}" dt="2022-11-07T07:31:40.272" v="222"/>
          <ac:cxnSpMkLst>
            <pc:docMk/>
            <pc:sldMk cId="3349300062" sldId="281"/>
            <ac:cxnSpMk id="153" creationId="{8654D7F8-F0D5-1F6D-6F7C-C88FA4D783AC}"/>
          </ac:cxnSpMkLst>
        </pc:cxnChg>
        <pc:cxnChg chg="mod">
          <ac:chgData name="Park Jaehyeong" userId="6959860f742d3bc1" providerId="LiveId" clId="{30C32F7E-F474-4555-AF4A-678747EFB1C1}" dt="2022-11-07T07:31:50.924" v="224"/>
          <ac:cxnSpMkLst>
            <pc:docMk/>
            <pc:sldMk cId="3349300062" sldId="281"/>
            <ac:cxnSpMk id="156" creationId="{1C80E927-A985-8CE0-99D6-BCA1A307E9B9}"/>
          </ac:cxnSpMkLst>
        </pc:cxnChg>
        <pc:cxnChg chg="mod">
          <ac:chgData name="Park Jaehyeong" userId="6959860f742d3bc1" providerId="LiveId" clId="{30C32F7E-F474-4555-AF4A-678747EFB1C1}" dt="2022-11-07T07:31:50.924" v="224"/>
          <ac:cxnSpMkLst>
            <pc:docMk/>
            <pc:sldMk cId="3349300062" sldId="281"/>
            <ac:cxnSpMk id="157" creationId="{123303CB-DAC3-ADE9-05CC-0AED9ED36F3E}"/>
          </ac:cxnSpMkLst>
        </pc:cxnChg>
        <pc:cxnChg chg="add mod">
          <ac:chgData name="Park Jaehyeong" userId="6959860f742d3bc1" providerId="LiveId" clId="{30C32F7E-F474-4555-AF4A-678747EFB1C1}" dt="2022-11-07T07:32:24.368" v="234" actId="1076"/>
          <ac:cxnSpMkLst>
            <pc:docMk/>
            <pc:sldMk cId="3349300062" sldId="281"/>
            <ac:cxnSpMk id="160" creationId="{596579B4-0B9D-9CB1-816F-393371B26EA0}"/>
          </ac:cxnSpMkLst>
        </pc:cxnChg>
        <pc:cxnChg chg="add mod">
          <ac:chgData name="Park Jaehyeong" userId="6959860f742d3bc1" providerId="LiveId" clId="{30C32F7E-F474-4555-AF4A-678747EFB1C1}" dt="2022-11-07T07:32:24.368" v="234" actId="1076"/>
          <ac:cxnSpMkLst>
            <pc:docMk/>
            <pc:sldMk cId="3349300062" sldId="281"/>
            <ac:cxnSpMk id="161" creationId="{14228582-511A-B3CF-EB21-839CC7A48D49}"/>
          </ac:cxnSpMkLst>
        </pc:cxnChg>
      </pc:sldChg>
      <pc:sldChg chg="addSp delSp modSp add mod">
        <pc:chgData name="Park Jaehyeong" userId="6959860f742d3bc1" providerId="LiveId" clId="{30C32F7E-F474-4555-AF4A-678747EFB1C1}" dt="2022-11-08T03:47:15.412" v="2471" actId="1035"/>
        <pc:sldMkLst>
          <pc:docMk/>
          <pc:sldMk cId="3653111242" sldId="282"/>
        </pc:sldMkLst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3" creationId="{8B447B93-3B85-8750-64FA-BBDBB505E2B5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5" creationId="{9328FD04-3804-DFC6-45D7-D01ACB17DAA5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8" creationId="{A441E140-A302-F852-B7D8-3F8107BBE5F5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9" creationId="{178609B9-2779-42AB-0D0F-8E412ACA9B71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10" creationId="{0F005E25-F065-3700-7AD5-84626B984ABD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11" creationId="{F13EB495-DDDC-22C1-6B84-F337A58E34DF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14" creationId="{4B636255-4EB6-CE23-82E2-B6B33CABBD7A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15" creationId="{A197CBAA-6D38-62F9-7F5B-51810D818B06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16" creationId="{425710AF-A0D3-D4B3-1403-97B9C9CAD188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17" creationId="{6E702984-9337-CB82-3A84-7917606D4288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19" creationId="{4A381F8D-0E54-BF8E-4B48-877C2D981DAF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21" creationId="{BF1BB92D-CB56-35E9-DC14-6EC0CFD9D6EA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22" creationId="{30682639-9715-56F8-556D-CB37DDA059EF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23" creationId="{5AEF8899-F695-08E8-3124-1498098FF14D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24" creationId="{250F793D-DFDD-794F-A483-036B02C7C79B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26" creationId="{F056A79D-3088-96A8-957A-BEB8791507A4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27" creationId="{76B1DC84-1A3F-ADA7-176A-261B7DFCAAA6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28" creationId="{9B9F0C15-06F0-7795-0EDF-AD8BC5209D24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29" creationId="{F9E8ED0F-4BF8-0BDD-2DED-2B65E045147F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31" creationId="{445B0CB8-D975-1962-A11F-939DAFC38079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33" creationId="{00EF7BDF-6A45-DF11-A0A8-10C463EE106B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35" creationId="{460313CA-FED4-3A6E-3A78-B286ECFB7938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36" creationId="{8848B76A-E98A-DFAA-BFCD-E757D1B57850}"/>
          </ac:spMkLst>
        </pc:spChg>
        <pc:spChg chg="add del mod ord">
          <ac:chgData name="Park Jaehyeong" userId="6959860f742d3bc1" providerId="LiveId" clId="{30C32F7E-F474-4555-AF4A-678747EFB1C1}" dt="2022-11-07T08:51:25.059" v="1195" actId="478"/>
          <ac:spMkLst>
            <pc:docMk/>
            <pc:sldMk cId="3653111242" sldId="282"/>
            <ac:spMk id="38" creationId="{1BE1E3A7-B400-0520-9124-A1709C831BDB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42" creationId="{4203B533-24BC-2D72-0A57-089F19B64D4C}"/>
          </ac:spMkLst>
        </pc:spChg>
        <pc:spChg chg="add del mod">
          <ac:chgData name="Park Jaehyeong" userId="6959860f742d3bc1" providerId="LiveId" clId="{30C32F7E-F474-4555-AF4A-678747EFB1C1}" dt="2022-11-07T07:38:36.292" v="333" actId="478"/>
          <ac:spMkLst>
            <pc:docMk/>
            <pc:sldMk cId="3653111242" sldId="282"/>
            <ac:spMk id="43" creationId="{38BC8849-7339-1B7F-58C8-A439887BA4B9}"/>
          </ac:spMkLst>
        </pc:spChg>
        <pc:spChg chg="add mod">
          <ac:chgData name="Park Jaehyeong" userId="6959860f742d3bc1" providerId="LiveId" clId="{30C32F7E-F474-4555-AF4A-678747EFB1C1}" dt="2022-11-08T03:47:15.412" v="2471" actId="1035"/>
          <ac:spMkLst>
            <pc:docMk/>
            <pc:sldMk cId="3653111242" sldId="282"/>
            <ac:spMk id="43" creationId="{ED7ADAE1-F82E-754D-1BBF-F87DDACD0F65}"/>
          </ac:spMkLst>
        </pc:spChg>
        <pc:spChg chg="add mod ord">
          <ac:chgData name="Park Jaehyeong" userId="6959860f742d3bc1" providerId="LiveId" clId="{30C32F7E-F474-4555-AF4A-678747EFB1C1}" dt="2022-11-08T02:14:19.251" v="1744" actId="167"/>
          <ac:spMkLst>
            <pc:docMk/>
            <pc:sldMk cId="3653111242" sldId="282"/>
            <ac:spMk id="44" creationId="{226F90B7-D7A9-CE06-67F0-69AE4B135DBD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46" creationId="{13BFB969-90F3-6035-481E-BA3387BC0985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62" creationId="{5D818B0D-79A6-F644-8E2F-19428A1C5AD1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64" creationId="{F17EDF50-3DCF-5E12-239E-890537590F3E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72" creationId="{835F0068-6AFD-0A86-922D-4F63CBB3B826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73" creationId="{48E3A383-1961-3B78-8138-F39A63116487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74" creationId="{6CE6C116-E20D-D415-BC2E-B0C90027BA21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75" creationId="{9641B4FF-A903-3E90-2C67-B652EED7682A}"/>
          </ac:spMkLst>
        </pc:spChg>
        <pc:spChg chg="add del mod">
          <ac:chgData name="Park Jaehyeong" userId="6959860f742d3bc1" providerId="LiveId" clId="{30C32F7E-F474-4555-AF4A-678747EFB1C1}" dt="2022-11-07T07:47:02.142" v="473" actId="478"/>
          <ac:spMkLst>
            <pc:docMk/>
            <pc:sldMk cId="3653111242" sldId="282"/>
            <ac:spMk id="76" creationId="{87C994ED-6CA5-5121-5934-E8CEEA10A425}"/>
          </ac:spMkLst>
        </pc:spChg>
        <pc:spChg chg="add del mod">
          <ac:chgData name="Park Jaehyeong" userId="6959860f742d3bc1" providerId="LiveId" clId="{30C32F7E-F474-4555-AF4A-678747EFB1C1}" dt="2022-11-07T07:47:02.750" v="474" actId="478"/>
          <ac:spMkLst>
            <pc:docMk/>
            <pc:sldMk cId="3653111242" sldId="282"/>
            <ac:spMk id="77" creationId="{C8EADAC9-1957-FD25-AAA5-00FFEB19FA61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78" creationId="{4C2CAF59-5C7C-F366-CD8A-EC2DCD336086}"/>
          </ac:spMkLst>
        </pc:spChg>
        <pc:spChg chg="add 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79" creationId="{B71D7595-2CEF-0718-08AF-85B5C1FFB3AC}"/>
          </ac:spMkLst>
        </pc:spChg>
        <pc:spChg chg="del mod">
          <ac:chgData name="Park Jaehyeong" userId="6959860f742d3bc1" providerId="LiveId" clId="{30C32F7E-F474-4555-AF4A-678747EFB1C1}" dt="2022-11-07T07:40:41.100" v="360" actId="478"/>
          <ac:spMkLst>
            <pc:docMk/>
            <pc:sldMk cId="3653111242" sldId="282"/>
            <ac:spMk id="83" creationId="{C6BA6C19-4696-8DDA-F90A-1673BF50FE4C}"/>
          </ac:spMkLst>
        </pc:spChg>
        <pc:spChg chg="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84" creationId="{CA3ACCE8-A9E2-AB10-1503-DFA0B50AC67E}"/>
          </ac:spMkLst>
        </pc:spChg>
        <pc:spChg chg="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85" creationId="{B3316CAC-8987-933A-E232-5314837C6C13}"/>
          </ac:spMkLst>
        </pc:spChg>
        <pc:spChg chg="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87" creationId="{CA0ABA59-8D87-1674-F82E-628AF47DE04E}"/>
          </ac:spMkLst>
        </pc:spChg>
        <pc:spChg chg="add del mod">
          <ac:chgData name="Park Jaehyeong" userId="6959860f742d3bc1" providerId="LiveId" clId="{30C32F7E-F474-4555-AF4A-678747EFB1C1}" dt="2022-11-07T07:37:56.754" v="304" actId="21"/>
          <ac:spMkLst>
            <pc:docMk/>
            <pc:sldMk cId="3653111242" sldId="282"/>
            <ac:spMk id="88" creationId="{FFD68788-9F60-4C87-B7F3-0A5A60B8C3F2}"/>
          </ac:spMkLst>
        </pc:spChg>
        <pc:spChg chg="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89" creationId="{CF71D1D6-EBE9-E3CC-C9F4-FD63E5E2B589}"/>
          </ac:spMkLst>
        </pc:spChg>
        <pc:spChg chg="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90" creationId="{2DE84C78-CF64-78E9-9728-91793B5B7F75}"/>
          </ac:spMkLst>
        </pc:spChg>
        <pc:spChg chg="del mod">
          <ac:chgData name="Park Jaehyeong" userId="6959860f742d3bc1" providerId="LiveId" clId="{30C32F7E-F474-4555-AF4A-678747EFB1C1}" dt="2022-11-07T07:41:02.673" v="367" actId="478"/>
          <ac:spMkLst>
            <pc:docMk/>
            <pc:sldMk cId="3653111242" sldId="282"/>
            <ac:spMk id="91" creationId="{3DFC633D-9DA3-D6AC-8BBE-F3250EC14E37}"/>
          </ac:spMkLst>
        </pc:spChg>
        <pc:spChg chg="mod">
          <ac:chgData name="Park Jaehyeong" userId="6959860f742d3bc1" providerId="LiveId" clId="{30C32F7E-F474-4555-AF4A-678747EFB1C1}" dt="2022-11-08T03:46:14.393" v="2444" actId="113"/>
          <ac:spMkLst>
            <pc:docMk/>
            <pc:sldMk cId="3653111242" sldId="282"/>
            <ac:spMk id="92" creationId="{8CDC9640-0138-251F-E883-9ECEBF1FF8FA}"/>
          </ac:spMkLst>
        </pc:spChg>
        <pc:spChg chg="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93" creationId="{3DEE159E-9021-8D18-09F5-5DCCA8A95F04}"/>
          </ac:spMkLst>
        </pc:spChg>
        <pc:spChg chg="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94" creationId="{8C4848FF-13C6-5416-2706-25F813BA41AC}"/>
          </ac:spMkLst>
        </pc:spChg>
        <pc:spChg chg="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95" creationId="{7855D358-F500-5B58-003B-CBDEEE7A55C0}"/>
          </ac:spMkLst>
        </pc:spChg>
        <pc:spChg chg="mod">
          <ac:chgData name="Park Jaehyeong" userId="6959860f742d3bc1" providerId="LiveId" clId="{30C32F7E-F474-4555-AF4A-678747EFB1C1}" dt="2022-11-08T02:16:53.206" v="1814" actId="1036"/>
          <ac:spMkLst>
            <pc:docMk/>
            <pc:sldMk cId="3653111242" sldId="282"/>
            <ac:spMk id="96" creationId="{0BB2AEF9-9665-AB99-171A-518603FE48D2}"/>
          </ac:spMkLst>
        </pc:spChg>
        <pc:spChg chg="del mod">
          <ac:chgData name="Park Jaehyeong" userId="6959860f742d3bc1" providerId="LiveId" clId="{30C32F7E-F474-4555-AF4A-678747EFB1C1}" dt="2022-11-07T07:50:33.595" v="543" actId="478"/>
          <ac:spMkLst>
            <pc:docMk/>
            <pc:sldMk cId="3653111242" sldId="282"/>
            <ac:spMk id="97" creationId="{254BB329-DD94-3276-9ABE-86453F726561}"/>
          </ac:spMkLst>
        </pc:spChg>
        <pc:spChg chg="del mod">
          <ac:chgData name="Park Jaehyeong" userId="6959860f742d3bc1" providerId="LiveId" clId="{30C32F7E-F474-4555-AF4A-678747EFB1C1}" dt="2022-11-07T07:50:34.102" v="544" actId="478"/>
          <ac:spMkLst>
            <pc:docMk/>
            <pc:sldMk cId="3653111242" sldId="282"/>
            <ac:spMk id="98" creationId="{90304378-FB71-EDC6-40AF-2CFFF7E6FC61}"/>
          </ac:spMkLst>
        </pc:spChg>
        <pc:spChg chg="del mod">
          <ac:chgData name="Park Jaehyeong" userId="6959860f742d3bc1" providerId="LiveId" clId="{30C32F7E-F474-4555-AF4A-678747EFB1C1}" dt="2022-11-07T08:11:44.086" v="773" actId="478"/>
          <ac:spMkLst>
            <pc:docMk/>
            <pc:sldMk cId="3653111242" sldId="282"/>
            <ac:spMk id="110" creationId="{31DA49EA-39EE-2BC4-E801-7A732F7BCA05}"/>
          </ac:spMkLst>
        </pc:spChg>
        <pc:spChg chg="del mod">
          <ac:chgData name="Park Jaehyeong" userId="6959860f742d3bc1" providerId="LiveId" clId="{30C32F7E-F474-4555-AF4A-678747EFB1C1}" dt="2022-11-07T07:37:31.396" v="301" actId="478"/>
          <ac:spMkLst>
            <pc:docMk/>
            <pc:sldMk cId="3653111242" sldId="282"/>
            <ac:spMk id="111" creationId="{EC26F4E6-E70A-A8DA-DF26-DDB45AF82493}"/>
          </ac:spMkLst>
        </pc:spChg>
        <pc:spChg chg="del">
          <ac:chgData name="Park Jaehyeong" userId="6959860f742d3bc1" providerId="LiveId" clId="{30C32F7E-F474-4555-AF4A-678747EFB1C1}" dt="2022-11-07T07:33:26.026" v="243" actId="21"/>
          <ac:spMkLst>
            <pc:docMk/>
            <pc:sldMk cId="3653111242" sldId="282"/>
            <ac:spMk id="115" creationId="{E4D93F5F-F458-FA81-DFD5-2CF03CBA0564}"/>
          </ac:spMkLst>
        </pc:spChg>
        <pc:spChg chg="del">
          <ac:chgData name="Park Jaehyeong" userId="6959860f742d3bc1" providerId="LiveId" clId="{30C32F7E-F474-4555-AF4A-678747EFB1C1}" dt="2022-11-07T07:33:30.166" v="246" actId="21"/>
          <ac:spMkLst>
            <pc:docMk/>
            <pc:sldMk cId="3653111242" sldId="282"/>
            <ac:spMk id="117" creationId="{C84F5510-E9D3-8BEA-17B4-CD58EBF85EB1}"/>
          </ac:spMkLst>
        </pc:spChg>
        <pc:spChg chg="add del mod ord">
          <ac:chgData name="Park Jaehyeong" userId="6959860f742d3bc1" providerId="LiveId" clId="{30C32F7E-F474-4555-AF4A-678747EFB1C1}" dt="2022-11-07T08:01:44.090" v="633" actId="478"/>
          <ac:spMkLst>
            <pc:docMk/>
            <pc:sldMk cId="3653111242" sldId="282"/>
            <ac:spMk id="156" creationId="{8DAD2F3B-55BC-8D5A-CD97-C7D221D53AC9}"/>
          </ac:spMkLst>
        </pc:spChg>
        <pc:spChg chg="del">
          <ac:chgData name="Park Jaehyeong" userId="6959860f742d3bc1" providerId="LiveId" clId="{30C32F7E-F474-4555-AF4A-678747EFB1C1}" dt="2022-11-07T07:32:50.561" v="237" actId="478"/>
          <ac:spMkLst>
            <pc:docMk/>
            <pc:sldMk cId="3653111242" sldId="282"/>
            <ac:spMk id="158" creationId="{DAED50E7-BF86-A8F1-733A-48894412F144}"/>
          </ac:spMkLst>
        </pc:spChg>
        <pc:spChg chg="mod">
          <ac:chgData name="Park Jaehyeong" userId="6959860f742d3bc1" providerId="LiveId" clId="{30C32F7E-F474-4555-AF4A-678747EFB1C1}" dt="2022-11-07T08:56:10.466" v="1367" actId="1035"/>
          <ac:spMkLst>
            <pc:docMk/>
            <pc:sldMk cId="3653111242" sldId="282"/>
            <ac:spMk id="159" creationId="{D8DEBB98-F133-0E19-7BA3-9D6BEF1A55CB}"/>
          </ac:spMkLst>
        </pc:spChg>
        <pc:spChg chg="add del mod ord">
          <ac:chgData name="Park Jaehyeong" userId="6959860f742d3bc1" providerId="LiveId" clId="{30C32F7E-F474-4555-AF4A-678747EFB1C1}" dt="2022-11-07T08:10:32.262" v="760" actId="478"/>
          <ac:spMkLst>
            <pc:docMk/>
            <pc:sldMk cId="3653111242" sldId="282"/>
            <ac:spMk id="192" creationId="{1FBE041F-70BC-A208-E154-07A5D946DC80}"/>
          </ac:spMkLst>
        </pc:spChg>
        <pc:spChg chg="add del mod">
          <ac:chgData name="Park Jaehyeong" userId="6959860f742d3bc1" providerId="LiveId" clId="{30C32F7E-F474-4555-AF4A-678747EFB1C1}" dt="2022-11-07T08:19:17.215" v="933" actId="21"/>
          <ac:spMkLst>
            <pc:docMk/>
            <pc:sldMk cId="3653111242" sldId="282"/>
            <ac:spMk id="211" creationId="{63F52E34-2FC2-8924-6D27-4285FB8C5B7B}"/>
          </ac:spMkLst>
        </pc:spChg>
        <pc:spChg chg="add del mod">
          <ac:chgData name="Park Jaehyeong" userId="6959860f742d3bc1" providerId="LiveId" clId="{30C32F7E-F474-4555-AF4A-678747EFB1C1}" dt="2022-11-07T08:19:29.449" v="939" actId="21"/>
          <ac:spMkLst>
            <pc:docMk/>
            <pc:sldMk cId="3653111242" sldId="282"/>
            <ac:spMk id="212" creationId="{4FE98FEC-FA47-8EFA-E576-5C83C804EBE6}"/>
          </ac:spMkLst>
        </pc:spChg>
        <pc:spChg chg="add del mod">
          <ac:chgData name="Park Jaehyeong" userId="6959860f742d3bc1" providerId="LiveId" clId="{30C32F7E-F474-4555-AF4A-678747EFB1C1}" dt="2022-11-07T08:13:57.030" v="803" actId="21"/>
          <ac:spMkLst>
            <pc:docMk/>
            <pc:sldMk cId="3653111242" sldId="282"/>
            <ac:spMk id="213" creationId="{685AEB24-8D1D-0AD5-C74D-42A6B8BE6B77}"/>
          </ac:spMkLst>
        </pc:spChg>
        <pc:spChg chg="add del mod">
          <ac:chgData name="Park Jaehyeong" userId="6959860f742d3bc1" providerId="LiveId" clId="{30C32F7E-F474-4555-AF4A-678747EFB1C1}" dt="2022-11-07T08:16:30.402" v="870" actId="21"/>
          <ac:spMkLst>
            <pc:docMk/>
            <pc:sldMk cId="3653111242" sldId="282"/>
            <ac:spMk id="214" creationId="{F7D43E7D-D89E-1B94-3AF2-7573E9AC4478}"/>
          </ac:spMkLst>
        </pc:spChg>
        <pc:spChg chg="add del mod">
          <ac:chgData name="Park Jaehyeong" userId="6959860f742d3bc1" providerId="LiveId" clId="{30C32F7E-F474-4555-AF4A-678747EFB1C1}" dt="2022-11-07T08:16:30.402" v="870" actId="21"/>
          <ac:spMkLst>
            <pc:docMk/>
            <pc:sldMk cId="3653111242" sldId="282"/>
            <ac:spMk id="215" creationId="{4880300D-DFC0-9181-F831-086BA5736AD2}"/>
          </ac:spMkLst>
        </pc:spChg>
        <pc:spChg chg="add del mod">
          <ac:chgData name="Park Jaehyeong" userId="6959860f742d3bc1" providerId="LiveId" clId="{30C32F7E-F474-4555-AF4A-678747EFB1C1}" dt="2022-11-07T08:13:59.166" v="805" actId="21"/>
          <ac:spMkLst>
            <pc:docMk/>
            <pc:sldMk cId="3653111242" sldId="282"/>
            <ac:spMk id="219" creationId="{322265E7-EF30-8D5E-4AF6-7FDA53C631D6}"/>
          </ac:spMkLst>
        </pc:spChg>
        <pc:spChg chg="add del mod">
          <ac:chgData name="Park Jaehyeong" userId="6959860f742d3bc1" providerId="LiveId" clId="{30C32F7E-F474-4555-AF4A-678747EFB1C1}" dt="2022-11-07T08:14:00.606" v="807"/>
          <ac:spMkLst>
            <pc:docMk/>
            <pc:sldMk cId="3653111242" sldId="282"/>
            <ac:spMk id="220" creationId="{36A90F8B-55F1-00E2-2815-2F1A4E3A4A4D}"/>
          </ac:spMkLst>
        </pc:spChg>
        <pc:spChg chg="add del mod">
          <ac:chgData name="Park Jaehyeong" userId="6959860f742d3bc1" providerId="LiveId" clId="{30C32F7E-F474-4555-AF4A-678747EFB1C1}" dt="2022-11-07T08:16:30.402" v="870" actId="21"/>
          <ac:spMkLst>
            <pc:docMk/>
            <pc:sldMk cId="3653111242" sldId="282"/>
            <ac:spMk id="221" creationId="{2ECD5AFC-9D31-76D8-2DFE-0328CF76D509}"/>
          </ac:spMkLst>
        </pc:spChg>
        <pc:spChg chg="add del">
          <ac:chgData name="Park Jaehyeong" userId="6959860f742d3bc1" providerId="LiveId" clId="{30C32F7E-F474-4555-AF4A-678747EFB1C1}" dt="2022-11-07T08:14:50.551" v="826" actId="22"/>
          <ac:spMkLst>
            <pc:docMk/>
            <pc:sldMk cId="3653111242" sldId="282"/>
            <ac:spMk id="228" creationId="{3CE62096-D6B6-83D1-7798-AAC2E4BDF311}"/>
          </ac:spMkLst>
        </pc:spChg>
        <pc:spChg chg="add del mod">
          <ac:chgData name="Park Jaehyeong" userId="6959860f742d3bc1" providerId="LiveId" clId="{30C32F7E-F474-4555-AF4A-678747EFB1C1}" dt="2022-11-07T08:16:30.402" v="870" actId="21"/>
          <ac:spMkLst>
            <pc:docMk/>
            <pc:sldMk cId="3653111242" sldId="282"/>
            <ac:spMk id="230" creationId="{BB4F97F6-A738-3D8F-1A04-CDD209B0BC3C}"/>
          </ac:spMkLst>
        </pc:spChg>
        <pc:cxnChg chg="add mod">
          <ac:chgData name="Park Jaehyeong" userId="6959860f742d3bc1" providerId="LiveId" clId="{30C32F7E-F474-4555-AF4A-678747EFB1C1}" dt="2022-11-08T03:47:15.412" v="2471" actId="1035"/>
          <ac:cxnSpMkLst>
            <pc:docMk/>
            <pc:sldMk cId="3653111242" sldId="282"/>
            <ac:cxnSpMk id="6" creationId="{46CCDCC4-F502-27D2-5124-A57144AB30B9}"/>
          </ac:cxnSpMkLst>
        </pc:cxnChg>
        <pc:cxnChg chg="add mod">
          <ac:chgData name="Park Jaehyeong" userId="6959860f742d3bc1" providerId="LiveId" clId="{30C32F7E-F474-4555-AF4A-678747EFB1C1}" dt="2022-11-08T03:47:15.412" v="2471" actId="1035"/>
          <ac:cxnSpMkLst>
            <pc:docMk/>
            <pc:sldMk cId="3653111242" sldId="282"/>
            <ac:cxnSpMk id="7" creationId="{A4E7780B-8733-A108-A1C0-9F53053D9885}"/>
          </ac:cxnSpMkLst>
        </pc:cxnChg>
        <pc:cxnChg chg="add mod">
          <ac:chgData name="Park Jaehyeong" userId="6959860f742d3bc1" providerId="LiveId" clId="{30C32F7E-F474-4555-AF4A-678747EFB1C1}" dt="2022-11-08T03:47:15.412" v="2471" actId="1035"/>
          <ac:cxnSpMkLst>
            <pc:docMk/>
            <pc:sldMk cId="3653111242" sldId="282"/>
            <ac:cxnSpMk id="12" creationId="{8C120A83-53C8-EE84-F3FB-E764FB2CDD59}"/>
          </ac:cxnSpMkLst>
        </pc:cxnChg>
        <pc:cxnChg chg="add 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13" creationId="{87112C9E-95D3-18BE-8EEC-00427137FD3A}"/>
          </ac:cxnSpMkLst>
        </pc:cxnChg>
        <pc:cxnChg chg="add del mod">
          <ac:chgData name="Park Jaehyeong" userId="6959860f742d3bc1" providerId="LiveId" clId="{30C32F7E-F474-4555-AF4A-678747EFB1C1}" dt="2022-11-07T07:34:47.325" v="265" actId="478"/>
          <ac:cxnSpMkLst>
            <pc:docMk/>
            <pc:sldMk cId="3653111242" sldId="282"/>
            <ac:cxnSpMk id="16" creationId="{C12DEE5A-E3A5-8750-67B0-32C4C641EF41}"/>
          </ac:cxnSpMkLst>
        </pc:cxnChg>
        <pc:cxnChg chg="add mod">
          <ac:chgData name="Park Jaehyeong" userId="6959860f742d3bc1" providerId="LiveId" clId="{30C32F7E-F474-4555-AF4A-678747EFB1C1}" dt="2022-11-08T03:47:15.412" v="2471" actId="1035"/>
          <ac:cxnSpMkLst>
            <pc:docMk/>
            <pc:sldMk cId="3653111242" sldId="282"/>
            <ac:cxnSpMk id="18" creationId="{B86D676C-26BC-374E-BD7E-BE05E7EE2B75}"/>
          </ac:cxnSpMkLst>
        </pc:cxnChg>
        <pc:cxnChg chg="add mod">
          <ac:chgData name="Park Jaehyeong" userId="6959860f742d3bc1" providerId="LiveId" clId="{30C32F7E-F474-4555-AF4A-678747EFB1C1}" dt="2022-11-08T03:47:15.412" v="2471" actId="1035"/>
          <ac:cxnSpMkLst>
            <pc:docMk/>
            <pc:sldMk cId="3653111242" sldId="282"/>
            <ac:cxnSpMk id="20" creationId="{9DD67A87-A8E7-12BA-7030-96EA9825DE8F}"/>
          </ac:cxnSpMkLst>
        </pc:cxnChg>
        <pc:cxnChg chg="add mod">
          <ac:chgData name="Park Jaehyeong" userId="6959860f742d3bc1" providerId="LiveId" clId="{30C32F7E-F474-4555-AF4A-678747EFB1C1}" dt="2022-11-08T03:47:15.412" v="2471" actId="1035"/>
          <ac:cxnSpMkLst>
            <pc:docMk/>
            <pc:sldMk cId="3653111242" sldId="282"/>
            <ac:cxnSpMk id="25" creationId="{B58E6C49-B98D-285F-B63C-3424452EED58}"/>
          </ac:cxnSpMkLst>
        </pc:cxnChg>
        <pc:cxnChg chg="add mod">
          <ac:chgData name="Park Jaehyeong" userId="6959860f742d3bc1" providerId="LiveId" clId="{30C32F7E-F474-4555-AF4A-678747EFB1C1}" dt="2022-11-08T03:47:15.412" v="2471" actId="1035"/>
          <ac:cxnSpMkLst>
            <pc:docMk/>
            <pc:sldMk cId="3653111242" sldId="282"/>
            <ac:cxnSpMk id="30" creationId="{674EC025-9453-0343-8FD9-98E2E5B9F441}"/>
          </ac:cxnSpMkLst>
        </pc:cxnChg>
        <pc:cxnChg chg="add mod">
          <ac:chgData name="Park Jaehyeong" userId="6959860f742d3bc1" providerId="LiveId" clId="{30C32F7E-F474-4555-AF4A-678747EFB1C1}" dt="2022-11-08T03:47:15.412" v="2471" actId="1035"/>
          <ac:cxnSpMkLst>
            <pc:docMk/>
            <pc:sldMk cId="3653111242" sldId="282"/>
            <ac:cxnSpMk id="32" creationId="{C488007F-898D-3B70-2FBA-EBBE8C008311}"/>
          </ac:cxnSpMkLst>
        </pc:cxnChg>
        <pc:cxnChg chg="add 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34" creationId="{4CD356B5-46E2-B0DF-F226-C7E18715DD69}"/>
          </ac:cxnSpMkLst>
        </pc:cxnChg>
        <pc:cxnChg chg="add mod">
          <ac:chgData name="Park Jaehyeong" userId="6959860f742d3bc1" providerId="LiveId" clId="{30C32F7E-F474-4555-AF4A-678747EFB1C1}" dt="2022-11-08T03:47:15.412" v="2471" actId="1035"/>
          <ac:cxnSpMkLst>
            <pc:docMk/>
            <pc:sldMk cId="3653111242" sldId="282"/>
            <ac:cxnSpMk id="37" creationId="{02E3D662-3F42-B28E-54A3-956AA777A63F}"/>
          </ac:cxnSpMkLst>
        </pc:cxnChg>
        <pc:cxnChg chg="add 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40" creationId="{1036C879-56A4-6411-58C4-30C0E996AD99}"/>
          </ac:cxnSpMkLst>
        </pc:cxnChg>
        <pc:cxnChg chg="add mod">
          <ac:chgData name="Park Jaehyeong" userId="6959860f742d3bc1" providerId="LiveId" clId="{30C32F7E-F474-4555-AF4A-678747EFB1C1}" dt="2022-11-08T03:47:01.160" v="2458" actId="14100"/>
          <ac:cxnSpMkLst>
            <pc:docMk/>
            <pc:sldMk cId="3653111242" sldId="282"/>
            <ac:cxnSpMk id="51" creationId="{63A137D4-B1A6-8D12-C89F-1CE455939669}"/>
          </ac:cxnSpMkLst>
        </pc:cxnChg>
        <pc:cxnChg chg="add del mod">
          <ac:chgData name="Park Jaehyeong" userId="6959860f742d3bc1" providerId="LiveId" clId="{30C32F7E-F474-4555-AF4A-678747EFB1C1}" dt="2022-11-07T07:56:37.180" v="579" actId="478"/>
          <ac:cxnSpMkLst>
            <pc:docMk/>
            <pc:sldMk cId="3653111242" sldId="282"/>
            <ac:cxnSpMk id="54" creationId="{6DF4EA5D-54E0-B4DD-7A23-C643FF3F3560}"/>
          </ac:cxnSpMkLst>
        </pc:cxnChg>
        <pc:cxnChg chg="add del mod">
          <ac:chgData name="Park Jaehyeong" userId="6959860f742d3bc1" providerId="LiveId" clId="{30C32F7E-F474-4555-AF4A-678747EFB1C1}" dt="2022-11-07T07:56:27.336" v="577" actId="478"/>
          <ac:cxnSpMkLst>
            <pc:docMk/>
            <pc:sldMk cId="3653111242" sldId="282"/>
            <ac:cxnSpMk id="59" creationId="{0D2D6D8A-0CCC-765F-EF49-67ADA1AD2471}"/>
          </ac:cxnSpMkLst>
        </pc:cxnChg>
        <pc:cxnChg chg="add 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68" creationId="{1669F68A-427C-8118-7E3C-9F1F56969DC4}"/>
          </ac:cxnSpMkLst>
        </pc:cxnChg>
        <pc:cxnChg chg="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99" creationId="{826EB422-BD7C-9AD6-2B61-47A30B3D7D7A}"/>
          </ac:cxnSpMkLst>
        </pc:cxnChg>
        <pc:cxnChg chg="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100" creationId="{512D3213-07D0-78E6-A395-9691F1B2E083}"/>
          </ac:cxnSpMkLst>
        </pc:cxnChg>
        <pc:cxnChg chg="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101" creationId="{1C6770A5-5E9B-E59B-1264-649D68A19A8E}"/>
          </ac:cxnSpMkLst>
        </pc:cxnChg>
        <pc:cxnChg chg="del mod">
          <ac:chgData name="Park Jaehyeong" userId="6959860f742d3bc1" providerId="LiveId" clId="{30C32F7E-F474-4555-AF4A-678747EFB1C1}" dt="2022-11-07T07:35:08.955" v="270" actId="478"/>
          <ac:cxnSpMkLst>
            <pc:docMk/>
            <pc:sldMk cId="3653111242" sldId="282"/>
            <ac:cxnSpMk id="102" creationId="{733D7B5C-A314-0F72-8BE9-A16DC487838F}"/>
          </ac:cxnSpMkLst>
        </pc:cxnChg>
        <pc:cxnChg chg="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103" creationId="{410FF1A5-C4B7-AF10-974C-FDB797A7504F}"/>
          </ac:cxnSpMkLst>
        </pc:cxnChg>
        <pc:cxnChg chg="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104" creationId="{C4EDC2A8-1122-BB1F-80B5-C7734D2B1DEB}"/>
          </ac:cxnSpMkLst>
        </pc:cxnChg>
        <pc:cxnChg chg="del mod">
          <ac:chgData name="Park Jaehyeong" userId="6959860f742d3bc1" providerId="LiveId" clId="{30C32F7E-F474-4555-AF4A-678747EFB1C1}" dt="2022-11-07T07:55:52.321" v="571" actId="478"/>
          <ac:cxnSpMkLst>
            <pc:docMk/>
            <pc:sldMk cId="3653111242" sldId="282"/>
            <ac:cxnSpMk id="105" creationId="{50268599-0044-122F-ADCE-86BDA1E074A5}"/>
          </ac:cxnSpMkLst>
        </pc:cxnChg>
        <pc:cxnChg chg="del mod">
          <ac:chgData name="Park Jaehyeong" userId="6959860f742d3bc1" providerId="LiveId" clId="{30C32F7E-F474-4555-AF4A-678747EFB1C1}" dt="2022-11-07T07:38:41.774" v="335" actId="478"/>
          <ac:cxnSpMkLst>
            <pc:docMk/>
            <pc:sldMk cId="3653111242" sldId="282"/>
            <ac:cxnSpMk id="106" creationId="{4F5066D9-20AC-E670-5BEB-89509A1EADB2}"/>
          </ac:cxnSpMkLst>
        </pc:cxnChg>
        <pc:cxnChg chg="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107" creationId="{3FA18697-BC3C-413C-D849-A919D00EB573}"/>
          </ac:cxnSpMkLst>
        </pc:cxnChg>
        <pc:cxnChg chg="del mod">
          <ac:chgData name="Park Jaehyeong" userId="6959860f742d3bc1" providerId="LiveId" clId="{30C32F7E-F474-4555-AF4A-678747EFB1C1}" dt="2022-11-07T07:38:42.475" v="336" actId="478"/>
          <ac:cxnSpMkLst>
            <pc:docMk/>
            <pc:sldMk cId="3653111242" sldId="282"/>
            <ac:cxnSpMk id="108" creationId="{0A071668-50CC-7506-1C99-FF666809891C}"/>
          </ac:cxnSpMkLst>
        </pc:cxnChg>
        <pc:cxnChg chg="del mod">
          <ac:chgData name="Park Jaehyeong" userId="6959860f742d3bc1" providerId="LiveId" clId="{30C32F7E-F474-4555-AF4A-678747EFB1C1}" dt="2022-11-07T07:42:33.024" v="403" actId="21"/>
          <ac:cxnSpMkLst>
            <pc:docMk/>
            <pc:sldMk cId="3653111242" sldId="282"/>
            <ac:cxnSpMk id="109" creationId="{34222434-5669-E39F-8549-806A533094C6}"/>
          </ac:cxnSpMkLst>
        </pc:cxnChg>
        <pc:cxnChg chg="del mod">
          <ac:chgData name="Park Jaehyeong" userId="6959860f742d3bc1" providerId="LiveId" clId="{30C32F7E-F474-4555-AF4A-678747EFB1C1}" dt="2022-11-07T07:33:24.251" v="242" actId="478"/>
          <ac:cxnSpMkLst>
            <pc:docMk/>
            <pc:sldMk cId="3653111242" sldId="282"/>
            <ac:cxnSpMk id="121" creationId="{515DD387-F46D-BAB8-5823-96DB0F069947}"/>
          </ac:cxnSpMkLst>
        </pc:cxnChg>
        <pc:cxnChg chg="del mod">
          <ac:chgData name="Park Jaehyeong" userId="6959860f742d3bc1" providerId="LiveId" clId="{30C32F7E-F474-4555-AF4A-678747EFB1C1}" dt="2022-11-07T07:33:27.821" v="244" actId="478"/>
          <ac:cxnSpMkLst>
            <pc:docMk/>
            <pc:sldMk cId="3653111242" sldId="282"/>
            <ac:cxnSpMk id="124" creationId="{83E62A32-0249-E609-F5EF-2B15D58CCAF9}"/>
          </ac:cxnSpMkLst>
        </pc:cxnChg>
        <pc:cxnChg chg="add mod">
          <ac:chgData name="Park Jaehyeong" userId="6959860f742d3bc1" providerId="LiveId" clId="{30C32F7E-F474-4555-AF4A-678747EFB1C1}" dt="2022-11-08T03:46:43.764" v="2456" actId="14100"/>
          <ac:cxnSpMkLst>
            <pc:docMk/>
            <pc:sldMk cId="3653111242" sldId="282"/>
            <ac:cxnSpMk id="137" creationId="{607BF797-1F08-30DD-D93A-E8B7B4152F6F}"/>
          </ac:cxnSpMkLst>
        </pc:cxnChg>
        <pc:cxnChg chg="add 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148" creationId="{884FF359-A84E-4FFF-DA7D-0440D35EBE10}"/>
          </ac:cxnSpMkLst>
        </pc:cxnChg>
        <pc:cxnChg chg="add mod">
          <ac:chgData name="Park Jaehyeong" userId="6959860f742d3bc1" providerId="LiveId" clId="{30C32F7E-F474-4555-AF4A-678747EFB1C1}" dt="2022-11-08T02:16:53.206" v="1814" actId="1036"/>
          <ac:cxnSpMkLst>
            <pc:docMk/>
            <pc:sldMk cId="3653111242" sldId="282"/>
            <ac:cxnSpMk id="151" creationId="{B9EF9373-AD1F-B1AC-7269-9326AFBE0B91}"/>
          </ac:cxnSpMkLst>
        </pc:cxnChg>
        <pc:cxnChg chg="mod">
          <ac:chgData name="Park Jaehyeong" userId="6959860f742d3bc1" providerId="LiveId" clId="{30C32F7E-F474-4555-AF4A-678747EFB1C1}" dt="2022-11-07T08:56:10.466" v="1367" actId="1035"/>
          <ac:cxnSpMkLst>
            <pc:docMk/>
            <pc:sldMk cId="3653111242" sldId="282"/>
            <ac:cxnSpMk id="160" creationId="{596579B4-0B9D-9CB1-816F-393371B26EA0}"/>
          </ac:cxnSpMkLst>
        </pc:cxnChg>
        <pc:cxnChg chg="mod">
          <ac:chgData name="Park Jaehyeong" userId="6959860f742d3bc1" providerId="LiveId" clId="{30C32F7E-F474-4555-AF4A-678747EFB1C1}" dt="2022-11-07T08:56:10.466" v="1367" actId="1035"/>
          <ac:cxnSpMkLst>
            <pc:docMk/>
            <pc:sldMk cId="3653111242" sldId="282"/>
            <ac:cxnSpMk id="161" creationId="{14228582-511A-B3CF-EB21-839CC7A48D49}"/>
          </ac:cxnSpMkLst>
        </pc:cxnChg>
        <pc:cxnChg chg="add del mod">
          <ac:chgData name="Park Jaehyeong" userId="6959860f742d3bc1" providerId="LiveId" clId="{30C32F7E-F474-4555-AF4A-678747EFB1C1}" dt="2022-11-07T08:16:30.402" v="870" actId="21"/>
          <ac:cxnSpMkLst>
            <pc:docMk/>
            <pc:sldMk cId="3653111242" sldId="282"/>
            <ac:cxnSpMk id="216" creationId="{A42A0DA5-6CDE-8C1F-46BD-C393FA58A842}"/>
          </ac:cxnSpMkLst>
        </pc:cxnChg>
        <pc:cxnChg chg="add del mod">
          <ac:chgData name="Park Jaehyeong" userId="6959860f742d3bc1" providerId="LiveId" clId="{30C32F7E-F474-4555-AF4A-678747EFB1C1}" dt="2022-11-07T08:16:30.402" v="870" actId="21"/>
          <ac:cxnSpMkLst>
            <pc:docMk/>
            <pc:sldMk cId="3653111242" sldId="282"/>
            <ac:cxnSpMk id="217" creationId="{2BA3917C-18B7-04C2-08EB-C821916BBA60}"/>
          </ac:cxnSpMkLst>
        </pc:cxnChg>
      </pc:sldChg>
      <pc:sldChg chg="addSp delSp modSp new mod">
        <pc:chgData name="Park Jaehyeong" userId="6959860f742d3bc1" providerId="LiveId" clId="{30C32F7E-F474-4555-AF4A-678747EFB1C1}" dt="2022-11-08T03:41:42.124" v="2386" actId="692"/>
        <pc:sldMkLst>
          <pc:docMk/>
          <pc:sldMk cId="673567475" sldId="283"/>
        </pc:sldMkLst>
        <pc:spChg chg="mod">
          <ac:chgData name="Park Jaehyeong" userId="6959860f742d3bc1" providerId="LiveId" clId="{30C32F7E-F474-4555-AF4A-678747EFB1C1}" dt="2022-11-08T02:28:20.164" v="2207"/>
          <ac:spMkLst>
            <pc:docMk/>
            <pc:sldMk cId="673567475" sldId="283"/>
            <ac:spMk id="2" creationId="{9ABE840D-5A19-8D2B-BDBE-7F65B5175C6F}"/>
          </ac:spMkLst>
        </pc:spChg>
        <pc:spChg chg="add mod">
          <ac:chgData name="Park Jaehyeong" userId="6959860f742d3bc1" providerId="LiveId" clId="{30C32F7E-F474-4555-AF4A-678747EFB1C1}" dt="2022-11-08T03:33:58.416" v="2278" actId="20577"/>
          <ac:spMkLst>
            <pc:docMk/>
            <pc:sldMk cId="673567475" sldId="283"/>
            <ac:spMk id="3" creationId="{0B716F8F-CA3F-8FF4-06AB-B731DBC64C97}"/>
          </ac:spMkLst>
        </pc:spChg>
        <pc:spChg chg="del">
          <ac:chgData name="Park Jaehyeong" userId="6959860f742d3bc1" providerId="LiveId" clId="{30C32F7E-F474-4555-AF4A-678747EFB1C1}" dt="2022-11-07T08:16:33.365" v="872" actId="478"/>
          <ac:spMkLst>
            <pc:docMk/>
            <pc:sldMk cId="673567475" sldId="283"/>
            <ac:spMk id="3" creationId="{54A700E0-CE12-6A9F-7189-26C0A34D5212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3" creationId="{6AA54F3E-B1EF-F5E0-E1C4-579A055F37AA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4" creationId="{4FA7A99A-30CD-6D67-C820-12BB3B6C7C99}"/>
          </ac:spMkLst>
        </pc:spChg>
        <pc:spChg chg="add mod">
          <ac:chgData name="Park Jaehyeong" userId="6959860f742d3bc1" providerId="LiveId" clId="{30C32F7E-F474-4555-AF4A-678747EFB1C1}" dt="2022-11-08T02:26:03.227" v="2193" actId="465"/>
          <ac:spMkLst>
            <pc:docMk/>
            <pc:sldMk cId="673567475" sldId="283"/>
            <ac:spMk id="4" creationId="{AA149287-57D3-1C9B-9AB2-A1C40640BFF0}"/>
          </ac:spMkLst>
        </pc:spChg>
        <pc:spChg chg="add mod">
          <ac:chgData name="Park Jaehyeong" userId="6959860f742d3bc1" providerId="LiveId" clId="{30C32F7E-F474-4555-AF4A-678747EFB1C1}" dt="2022-11-08T02:26:03.227" v="2193" actId="465"/>
          <ac:spMkLst>
            <pc:docMk/>
            <pc:sldMk cId="673567475" sldId="283"/>
            <ac:spMk id="5" creationId="{B6119089-FA8F-D2EB-BAD0-24B6E3A5D12A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5" creationId="{F472259E-7503-6A2E-01BD-0973269A72D4}"/>
          </ac:spMkLst>
        </pc:spChg>
        <pc:spChg chg="add mod">
          <ac:chgData name="Park Jaehyeong" userId="6959860f742d3bc1" providerId="LiveId" clId="{30C32F7E-F474-4555-AF4A-678747EFB1C1}" dt="2022-11-08T02:25:07.566" v="2174" actId="1036"/>
          <ac:spMkLst>
            <pc:docMk/>
            <pc:sldMk cId="673567475" sldId="283"/>
            <ac:spMk id="6" creationId="{FD1EF31C-DBA1-B5D2-08A3-82FD62E0B4C9}"/>
          </ac:spMkLst>
        </pc:spChg>
        <pc:spChg chg="add mod">
          <ac:chgData name="Park Jaehyeong" userId="6959860f742d3bc1" providerId="LiveId" clId="{30C32F7E-F474-4555-AF4A-678747EFB1C1}" dt="2022-11-08T02:25:36.452" v="2180" actId="465"/>
          <ac:spMkLst>
            <pc:docMk/>
            <pc:sldMk cId="673567475" sldId="283"/>
            <ac:spMk id="7" creationId="{BB32069E-20C3-82DD-0272-675254AC3BED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8" creationId="{12538192-31C6-B5DB-DD89-4E3ED2ECDF67}"/>
          </ac:spMkLst>
        </pc:spChg>
        <pc:spChg chg="add mod">
          <ac:chgData name="Park Jaehyeong" userId="6959860f742d3bc1" providerId="LiveId" clId="{30C32F7E-F474-4555-AF4A-678747EFB1C1}" dt="2022-11-08T02:25:36.452" v="2180" actId="465"/>
          <ac:spMkLst>
            <pc:docMk/>
            <pc:sldMk cId="673567475" sldId="283"/>
            <ac:spMk id="8" creationId="{7EE0514A-F015-3A42-6602-36EC8AB8350C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9" creationId="{194C5AFF-C164-5FB4-0ADC-A17C6DA3E852}"/>
          </ac:spMkLst>
        </pc:spChg>
        <pc:spChg chg="add mod">
          <ac:chgData name="Park Jaehyeong" userId="6959860f742d3bc1" providerId="LiveId" clId="{30C32F7E-F474-4555-AF4A-678747EFB1C1}" dt="2022-11-08T02:25:07.566" v="2174" actId="1036"/>
          <ac:spMkLst>
            <pc:docMk/>
            <pc:sldMk cId="673567475" sldId="283"/>
            <ac:spMk id="9" creationId="{CAF10010-6E79-3CF8-F5FA-00B23DEE7DCA}"/>
          </ac:spMkLst>
        </pc:spChg>
        <pc:spChg chg="add mod">
          <ac:chgData name="Park Jaehyeong" userId="6959860f742d3bc1" providerId="LiveId" clId="{30C32F7E-F474-4555-AF4A-678747EFB1C1}" dt="2022-11-08T02:25:50.537" v="2185" actId="465"/>
          <ac:spMkLst>
            <pc:docMk/>
            <pc:sldMk cId="673567475" sldId="283"/>
            <ac:spMk id="10" creationId="{DCEC851F-CBE3-D08E-8C80-DD1058A41231}"/>
          </ac:spMkLst>
        </pc:spChg>
        <pc:spChg chg="add mod">
          <ac:chgData name="Park Jaehyeong" userId="6959860f742d3bc1" providerId="LiveId" clId="{30C32F7E-F474-4555-AF4A-678747EFB1C1}" dt="2022-11-08T02:25:39.989" v="2184" actId="1036"/>
          <ac:spMkLst>
            <pc:docMk/>
            <pc:sldMk cId="673567475" sldId="283"/>
            <ac:spMk id="11" creationId="{863015D2-892D-1C96-70FC-AAB1A88FA255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11" creationId="{FE65096D-E2B1-80E0-A2F3-F5A07B53B178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12" creationId="{B2A80CA9-8287-45B8-B420-A26873C7BB6C}"/>
          </ac:spMkLst>
        </pc:spChg>
        <pc:spChg chg="add mod">
          <ac:chgData name="Park Jaehyeong" userId="6959860f742d3bc1" providerId="LiveId" clId="{30C32F7E-F474-4555-AF4A-678747EFB1C1}" dt="2022-11-08T03:34:09.976" v="2292" actId="6549"/>
          <ac:spMkLst>
            <pc:docMk/>
            <pc:sldMk cId="673567475" sldId="283"/>
            <ac:spMk id="13" creationId="{2432162C-AF97-51DC-4A5E-14C0DC08D9E3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13" creationId="{5E858517-93EE-CC36-6A5A-E35AE81D06BF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14" creationId="{1F1CA9E2-78FE-5A2C-527A-8E77755CC9F4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15" creationId="{55B5DE28-2462-E70B-45DD-39B4E90580E7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16" creationId="{DCD26F0F-125C-C428-59D3-EF61F342BFD1}"/>
          </ac:spMkLst>
        </pc:spChg>
        <pc:spChg chg="add del mod">
          <ac:chgData name="Park Jaehyeong" userId="6959860f742d3bc1" providerId="LiveId" clId="{30C32F7E-F474-4555-AF4A-678747EFB1C1}" dt="2022-11-07T08:46:55.781" v="1087" actId="478"/>
          <ac:spMkLst>
            <pc:docMk/>
            <pc:sldMk cId="673567475" sldId="283"/>
            <ac:spMk id="20" creationId="{95D633E9-5616-B95D-EA20-402BFCB2CE98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21" creationId="{9D6DF8C6-8E01-8A7C-2216-6869ABF08FF3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22" creationId="{41DDE240-D4CA-D31D-E052-92B039B55C43}"/>
          </ac:spMkLst>
        </pc:spChg>
        <pc:spChg chg="add mod">
          <ac:chgData name="Park Jaehyeong" userId="6959860f742d3bc1" providerId="LiveId" clId="{30C32F7E-F474-4555-AF4A-678747EFB1C1}" dt="2022-11-08T02:25:36.452" v="2180" actId="465"/>
          <ac:spMkLst>
            <pc:docMk/>
            <pc:sldMk cId="673567475" sldId="283"/>
            <ac:spMk id="22" creationId="{A5A571F0-7A1E-93DD-2C20-1BE9C83BE955}"/>
          </ac:spMkLst>
        </pc:spChg>
        <pc:spChg chg="add mod">
          <ac:chgData name="Park Jaehyeong" userId="6959860f742d3bc1" providerId="LiveId" clId="{30C32F7E-F474-4555-AF4A-678747EFB1C1}" dt="2022-11-08T02:25:36.452" v="2180" actId="465"/>
          <ac:spMkLst>
            <pc:docMk/>
            <pc:sldMk cId="673567475" sldId="283"/>
            <ac:spMk id="24" creationId="{549C2576-9CE1-5F38-8586-12FCEB1FF4C8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24" creationId="{DAD982ED-FB8A-E974-1C6A-405CB6E02E7B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25" creationId="{2B7B348E-45D8-5FBC-2C26-C17D5F1FEB00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26" creationId="{3101805D-7B57-F4D4-92E4-7A35468D59D5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27" creationId="{D793B1A5-450A-D8B3-7F52-6066BB3452AA}"/>
          </ac:spMkLst>
        </pc:spChg>
        <pc:spChg chg="add mod">
          <ac:chgData name="Park Jaehyeong" userId="6959860f742d3bc1" providerId="LiveId" clId="{30C32F7E-F474-4555-AF4A-678747EFB1C1}" dt="2022-11-08T03:34:20.681" v="2293" actId="6549"/>
          <ac:spMkLst>
            <pc:docMk/>
            <pc:sldMk cId="673567475" sldId="283"/>
            <ac:spMk id="28" creationId="{D53AA6AB-B852-DA66-5C3D-9E11DA5A9861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29" creationId="{1B873627-06AA-5FF7-098A-2A4FE80A2E48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31" creationId="{9F7CD58D-9D25-CC35-3117-0CB5F2CEB940}"/>
          </ac:spMkLst>
        </pc:spChg>
        <pc:spChg chg="add mod">
          <ac:chgData name="Park Jaehyeong" userId="6959860f742d3bc1" providerId="LiveId" clId="{30C32F7E-F474-4555-AF4A-678747EFB1C1}" dt="2022-11-08T02:24:11.997" v="2129" actId="1037"/>
          <ac:spMkLst>
            <pc:docMk/>
            <pc:sldMk cId="673567475" sldId="283"/>
            <ac:spMk id="31" creationId="{D22A6A35-4FBA-EA7B-4028-3CAF7670CF7F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32" creationId="{7EC809D3-1F45-D75E-93A0-15EB7E5D1E25}"/>
          </ac:spMkLst>
        </pc:spChg>
        <pc:spChg chg="add mod">
          <ac:chgData name="Park Jaehyeong" userId="6959860f742d3bc1" providerId="LiveId" clId="{30C32F7E-F474-4555-AF4A-678747EFB1C1}" dt="2022-11-08T02:25:56.073" v="2192" actId="1036"/>
          <ac:spMkLst>
            <pc:docMk/>
            <pc:sldMk cId="673567475" sldId="283"/>
            <ac:spMk id="32" creationId="{9A99666C-7F3A-8059-104C-D6B693F01F79}"/>
          </ac:spMkLst>
        </pc:spChg>
        <pc:spChg chg="add del mod">
          <ac:chgData name="Park Jaehyeong" userId="6959860f742d3bc1" providerId="LiveId" clId="{30C32F7E-F474-4555-AF4A-678747EFB1C1}" dt="2022-11-07T08:50:02.954" v="1160" actId="21"/>
          <ac:spMkLst>
            <pc:docMk/>
            <pc:sldMk cId="673567475" sldId="283"/>
            <ac:spMk id="34" creationId="{12C54401-48E5-C46C-5401-14379B50F5CC}"/>
          </ac:spMkLst>
        </pc:spChg>
        <pc:spChg chg="add del mod">
          <ac:chgData name="Park Jaehyeong" userId="6959860f742d3bc1" providerId="LiveId" clId="{30C32F7E-F474-4555-AF4A-678747EFB1C1}" dt="2022-11-08T02:23:26.908" v="2047" actId="478"/>
          <ac:spMkLst>
            <pc:docMk/>
            <pc:sldMk cId="673567475" sldId="283"/>
            <ac:spMk id="34" creationId="{42219BF1-CE69-4EAF-AB9B-C61E591A341F}"/>
          </ac:spMkLst>
        </pc:spChg>
        <pc:spChg chg="add del mod">
          <ac:chgData name="Park Jaehyeong" userId="6959860f742d3bc1" providerId="LiveId" clId="{30C32F7E-F474-4555-AF4A-678747EFB1C1}" dt="2022-11-08T02:21:50.907" v="2012" actId="478"/>
          <ac:spMkLst>
            <pc:docMk/>
            <pc:sldMk cId="673567475" sldId="283"/>
            <ac:spMk id="35" creationId="{EC73BC98-2DF1-FE8B-5340-15DDF49DD449}"/>
          </ac:spMkLst>
        </pc:spChg>
        <pc:spChg chg="add del mod">
          <ac:chgData name="Park Jaehyeong" userId="6959860f742d3bc1" providerId="LiveId" clId="{30C32F7E-F474-4555-AF4A-678747EFB1C1}" dt="2022-11-08T02:17:42.249" v="1832" actId="478"/>
          <ac:spMkLst>
            <pc:docMk/>
            <pc:sldMk cId="673567475" sldId="283"/>
            <ac:spMk id="36" creationId="{187F2671-C4BB-C33C-0C39-C0570D290560}"/>
          </ac:spMkLst>
        </pc:spChg>
        <pc:spChg chg="add del mod">
          <ac:chgData name="Park Jaehyeong" userId="6959860f742d3bc1" providerId="LiveId" clId="{30C32F7E-F474-4555-AF4A-678747EFB1C1}" dt="2022-11-08T02:23:26.345" v="2046" actId="478"/>
          <ac:spMkLst>
            <pc:docMk/>
            <pc:sldMk cId="673567475" sldId="283"/>
            <ac:spMk id="37" creationId="{5BF80B07-2878-5106-4A02-7D7A52AB51AC}"/>
          </ac:spMkLst>
        </pc:spChg>
        <pc:spChg chg="add del mod">
          <ac:chgData name="Park Jaehyeong" userId="6959860f742d3bc1" providerId="LiveId" clId="{30C32F7E-F474-4555-AF4A-678747EFB1C1}" dt="2022-11-08T02:19:28.551" v="1947" actId="478"/>
          <ac:spMkLst>
            <pc:docMk/>
            <pc:sldMk cId="673567475" sldId="283"/>
            <ac:spMk id="38" creationId="{BCE3613C-1B86-FC9A-3BE2-F3E752DB8225}"/>
          </ac:spMkLst>
        </pc:spChg>
        <pc:spChg chg="add del mod">
          <ac:chgData name="Park Jaehyeong" userId="6959860f742d3bc1" providerId="LiveId" clId="{30C32F7E-F474-4555-AF4A-678747EFB1C1}" dt="2022-11-08T02:17:40.728" v="1831" actId="478"/>
          <ac:spMkLst>
            <pc:docMk/>
            <pc:sldMk cId="673567475" sldId="283"/>
            <ac:spMk id="39" creationId="{B83CD529-8E74-C6CD-FAE4-24FE80C1EBD6}"/>
          </ac:spMkLst>
        </pc:spChg>
        <pc:spChg chg="add mod ord">
          <ac:chgData name="Park Jaehyeong" userId="6959860f742d3bc1" providerId="LiveId" clId="{30C32F7E-F474-4555-AF4A-678747EFB1C1}" dt="2022-11-08T03:34:51.012" v="2294" actId="167"/>
          <ac:spMkLst>
            <pc:docMk/>
            <pc:sldMk cId="673567475" sldId="283"/>
            <ac:spMk id="40" creationId="{C781A263-29A4-8C14-AF12-F781E47411A0}"/>
          </ac:spMkLst>
        </pc:spChg>
        <pc:spChg chg="add mod">
          <ac:chgData name="Park Jaehyeong" userId="6959860f742d3bc1" providerId="LiveId" clId="{30C32F7E-F474-4555-AF4A-678747EFB1C1}" dt="2022-11-08T02:24:46.598" v="2164" actId="1036"/>
          <ac:spMkLst>
            <pc:docMk/>
            <pc:sldMk cId="673567475" sldId="283"/>
            <ac:spMk id="41" creationId="{9B0251F4-129E-1C1C-A0DD-1D2D2151C47A}"/>
          </ac:spMkLst>
        </pc:spChg>
        <pc:spChg chg="add del mod ord">
          <ac:chgData name="Park Jaehyeong" userId="6959860f742d3bc1" providerId="LiveId" clId="{30C32F7E-F474-4555-AF4A-678747EFB1C1}" dt="2022-11-08T02:19:53.094" v="1956" actId="478"/>
          <ac:spMkLst>
            <pc:docMk/>
            <pc:sldMk cId="673567475" sldId="283"/>
            <ac:spMk id="42" creationId="{7E4D5B8E-E288-E5BD-BEFC-0D7226C0540F}"/>
          </ac:spMkLst>
        </pc:spChg>
        <pc:spChg chg="add del mod">
          <ac:chgData name="Park Jaehyeong" userId="6959860f742d3bc1" providerId="LiveId" clId="{30C32F7E-F474-4555-AF4A-678747EFB1C1}" dt="2022-11-08T02:20:43.163" v="1998" actId="478"/>
          <ac:spMkLst>
            <pc:docMk/>
            <pc:sldMk cId="673567475" sldId="283"/>
            <ac:spMk id="43" creationId="{E2B18DA0-EE10-4853-4116-5C5D6A63AA19}"/>
          </ac:spMkLst>
        </pc:spChg>
        <pc:spChg chg="add del mod">
          <ac:chgData name="Park Jaehyeong" userId="6959860f742d3bc1" providerId="LiveId" clId="{30C32F7E-F474-4555-AF4A-678747EFB1C1}" dt="2022-11-08T02:20:43.491" v="1999" actId="478"/>
          <ac:spMkLst>
            <pc:docMk/>
            <pc:sldMk cId="673567475" sldId="283"/>
            <ac:spMk id="44" creationId="{E44482F9-55C6-DF8B-9583-35C9F8269FC2}"/>
          </ac:spMkLst>
        </pc:spChg>
        <pc:spChg chg="add mod ord">
          <ac:chgData name="Park Jaehyeong" userId="6959860f742d3bc1" providerId="LiveId" clId="{30C32F7E-F474-4555-AF4A-678747EFB1C1}" dt="2022-11-08T03:34:51.012" v="2294" actId="167"/>
          <ac:spMkLst>
            <pc:docMk/>
            <pc:sldMk cId="673567475" sldId="283"/>
            <ac:spMk id="45" creationId="{1FAC45E1-CBA2-6C78-6408-3D0BC17B04E1}"/>
          </ac:spMkLst>
        </pc:spChg>
        <pc:spChg chg="add mod">
          <ac:chgData name="Park Jaehyeong" userId="6959860f742d3bc1" providerId="LiveId" clId="{30C32F7E-F474-4555-AF4A-678747EFB1C1}" dt="2022-11-08T02:24:46.598" v="2164" actId="1036"/>
          <ac:spMkLst>
            <pc:docMk/>
            <pc:sldMk cId="673567475" sldId="283"/>
            <ac:spMk id="46" creationId="{C49D2A9B-65A0-9F60-2A74-735391F817FE}"/>
          </ac:spMkLst>
        </pc:spChg>
        <pc:spChg chg="add mod ord">
          <ac:chgData name="Park Jaehyeong" userId="6959860f742d3bc1" providerId="LiveId" clId="{30C32F7E-F474-4555-AF4A-678747EFB1C1}" dt="2022-11-08T03:34:51.012" v="2294" actId="167"/>
          <ac:spMkLst>
            <pc:docMk/>
            <pc:sldMk cId="673567475" sldId="283"/>
            <ac:spMk id="73" creationId="{24D221FF-2E27-84F3-C028-E61CB000B007}"/>
          </ac:spMkLst>
        </pc:spChg>
        <pc:spChg chg="add mod">
          <ac:chgData name="Park Jaehyeong" userId="6959860f742d3bc1" providerId="LiveId" clId="{30C32F7E-F474-4555-AF4A-678747EFB1C1}" dt="2022-11-08T02:24:46.598" v="2164" actId="1036"/>
          <ac:spMkLst>
            <pc:docMk/>
            <pc:sldMk cId="673567475" sldId="283"/>
            <ac:spMk id="74" creationId="{217B85F4-212B-EDF0-62A9-15345BB9BE48}"/>
          </ac:spMkLst>
        </pc:spChg>
        <pc:spChg chg="add mod ord">
          <ac:chgData name="Park Jaehyeong" userId="6959860f742d3bc1" providerId="LiveId" clId="{30C32F7E-F474-4555-AF4A-678747EFB1C1}" dt="2022-11-08T03:34:51.012" v="2294" actId="167"/>
          <ac:spMkLst>
            <pc:docMk/>
            <pc:sldMk cId="673567475" sldId="283"/>
            <ac:spMk id="94" creationId="{BCEE09D7-7454-3AA8-BE7E-1D9ABE671E5D}"/>
          </ac:spMkLst>
        </pc:spChg>
        <pc:spChg chg="add mod">
          <ac:chgData name="Park Jaehyeong" userId="6959860f742d3bc1" providerId="LiveId" clId="{30C32F7E-F474-4555-AF4A-678747EFB1C1}" dt="2022-11-08T02:28:13.929" v="2204" actId="20577"/>
          <ac:spMkLst>
            <pc:docMk/>
            <pc:sldMk cId="673567475" sldId="283"/>
            <ac:spMk id="95" creationId="{D77E837A-07DB-D39F-BE8E-2FF1D0A7D461}"/>
          </ac:spMkLst>
        </pc:spChg>
        <pc:cxnChg chg="add del mod">
          <ac:chgData name="Park Jaehyeong" userId="6959860f742d3bc1" providerId="LiveId" clId="{30C32F7E-F474-4555-AF4A-678747EFB1C1}" dt="2022-11-07T08:50:02.954" v="1160" actId="21"/>
          <ac:cxnSpMkLst>
            <pc:docMk/>
            <pc:sldMk cId="673567475" sldId="283"/>
            <ac:cxnSpMk id="6" creationId="{654C8939-F9E5-47AC-7EF6-9A4CA7574680}"/>
          </ac:cxnSpMkLst>
        </pc:cxnChg>
        <pc:cxnChg chg="add del mod">
          <ac:chgData name="Park Jaehyeong" userId="6959860f742d3bc1" providerId="LiveId" clId="{30C32F7E-F474-4555-AF4A-678747EFB1C1}" dt="2022-11-07T08:50:02.954" v="1160" actId="21"/>
          <ac:cxnSpMkLst>
            <pc:docMk/>
            <pc:sldMk cId="673567475" sldId="283"/>
            <ac:cxnSpMk id="7" creationId="{862961BB-705F-651F-A889-2BB63460F822}"/>
          </ac:cxnSpMkLst>
        </pc:cxnChg>
        <pc:cxnChg chg="add del mod">
          <ac:chgData name="Park Jaehyeong" userId="6959860f742d3bc1" providerId="LiveId" clId="{30C32F7E-F474-4555-AF4A-678747EFB1C1}" dt="2022-11-07T08:50:02.954" v="1160" actId="21"/>
          <ac:cxnSpMkLst>
            <pc:docMk/>
            <pc:sldMk cId="673567475" sldId="283"/>
            <ac:cxnSpMk id="10" creationId="{1028EAAF-AAEB-DB54-3A76-10621DE11EF7}"/>
          </ac:cxnSpMkLst>
        </pc:cxnChg>
        <pc:cxnChg chg="add del mod">
          <ac:chgData name="Park Jaehyeong" userId="6959860f742d3bc1" providerId="LiveId" clId="{30C32F7E-F474-4555-AF4A-678747EFB1C1}" dt="2022-11-08T03:37:12.776" v="2344" actId="478"/>
          <ac:cxnSpMkLst>
            <pc:docMk/>
            <pc:sldMk cId="673567475" sldId="283"/>
            <ac:cxnSpMk id="12" creationId="{4CB941FB-29AC-2B84-D602-6F9B6C0FED7B}"/>
          </ac:cxnSpMkLst>
        </pc:cxnChg>
        <pc:cxnChg chg="add mod">
          <ac:chgData name="Park Jaehyeong" userId="6959860f742d3bc1" providerId="LiveId" clId="{30C32F7E-F474-4555-AF4A-678747EFB1C1}" dt="2022-11-08T03:39:40.502" v="2364" actId="692"/>
          <ac:cxnSpMkLst>
            <pc:docMk/>
            <pc:sldMk cId="673567475" sldId="283"/>
            <ac:cxnSpMk id="14" creationId="{AF7AF343-EE35-AC73-817C-5E7F22537BE5}"/>
          </ac:cxnSpMkLst>
        </pc:cxnChg>
        <pc:cxnChg chg="add mod">
          <ac:chgData name="Park Jaehyeong" userId="6959860f742d3bc1" providerId="LiveId" clId="{30C32F7E-F474-4555-AF4A-678747EFB1C1}" dt="2022-11-08T03:39:40.502" v="2364" actId="692"/>
          <ac:cxnSpMkLst>
            <pc:docMk/>
            <pc:sldMk cId="673567475" sldId="283"/>
            <ac:cxnSpMk id="15" creationId="{A071B9B8-9747-E1FF-7AB4-7860FF42C4A5}"/>
          </ac:cxnSpMkLst>
        </pc:cxnChg>
        <pc:cxnChg chg="add mod">
          <ac:chgData name="Park Jaehyeong" userId="6959860f742d3bc1" providerId="LiveId" clId="{30C32F7E-F474-4555-AF4A-678747EFB1C1}" dt="2022-11-08T03:39:40.502" v="2364" actId="692"/>
          <ac:cxnSpMkLst>
            <pc:docMk/>
            <pc:sldMk cId="673567475" sldId="283"/>
            <ac:cxnSpMk id="16" creationId="{8C1C04AA-3F6A-1393-4687-0E47FDB61554}"/>
          </ac:cxnSpMkLst>
        </pc:cxnChg>
        <pc:cxnChg chg="add del mod">
          <ac:chgData name="Park Jaehyeong" userId="6959860f742d3bc1" providerId="LiveId" clId="{30C32F7E-F474-4555-AF4A-678747EFB1C1}" dt="2022-11-07T08:50:02.954" v="1160" actId="21"/>
          <ac:cxnSpMkLst>
            <pc:docMk/>
            <pc:sldMk cId="673567475" sldId="283"/>
            <ac:cxnSpMk id="17" creationId="{36C249AF-F8F2-7347-D54F-701D53323FD1}"/>
          </ac:cxnSpMkLst>
        </pc:cxnChg>
        <pc:cxnChg chg="add mod">
          <ac:chgData name="Park Jaehyeong" userId="6959860f742d3bc1" providerId="LiveId" clId="{30C32F7E-F474-4555-AF4A-678747EFB1C1}" dt="2022-11-08T03:41:42.124" v="2386" actId="692"/>
          <ac:cxnSpMkLst>
            <pc:docMk/>
            <pc:sldMk cId="673567475" sldId="283"/>
            <ac:cxnSpMk id="17" creationId="{CCA2E23E-7FDC-F6D2-B2C7-F2F3AC86DA9E}"/>
          </ac:cxnSpMkLst>
        </pc:cxnChg>
        <pc:cxnChg chg="add del mod">
          <ac:chgData name="Park Jaehyeong" userId="6959860f742d3bc1" providerId="LiveId" clId="{30C32F7E-F474-4555-AF4A-678747EFB1C1}" dt="2022-11-07T08:50:02.954" v="1160" actId="21"/>
          <ac:cxnSpMkLst>
            <pc:docMk/>
            <pc:sldMk cId="673567475" sldId="283"/>
            <ac:cxnSpMk id="18" creationId="{A62FF39D-86BF-99A5-7864-6CD118C2615B}"/>
          </ac:cxnSpMkLst>
        </pc:cxnChg>
        <pc:cxnChg chg="add mod">
          <ac:chgData name="Park Jaehyeong" userId="6959860f742d3bc1" providerId="LiveId" clId="{30C32F7E-F474-4555-AF4A-678747EFB1C1}" dt="2022-11-08T03:41:42.124" v="2386" actId="692"/>
          <ac:cxnSpMkLst>
            <pc:docMk/>
            <pc:sldMk cId="673567475" sldId="283"/>
            <ac:cxnSpMk id="18" creationId="{DF6DA09C-5EC0-75E0-C590-6CBF88CA69B4}"/>
          </ac:cxnSpMkLst>
        </pc:cxnChg>
        <pc:cxnChg chg="add del mod">
          <ac:chgData name="Park Jaehyeong" userId="6959860f742d3bc1" providerId="LiveId" clId="{30C32F7E-F474-4555-AF4A-678747EFB1C1}" dt="2022-11-07T08:50:02.954" v="1160" actId="21"/>
          <ac:cxnSpMkLst>
            <pc:docMk/>
            <pc:sldMk cId="673567475" sldId="283"/>
            <ac:cxnSpMk id="19" creationId="{35CEFCA3-CDB9-C12C-4378-F0585CBB0E52}"/>
          </ac:cxnSpMkLst>
        </pc:cxnChg>
        <pc:cxnChg chg="add mod">
          <ac:chgData name="Park Jaehyeong" userId="6959860f742d3bc1" providerId="LiveId" clId="{30C32F7E-F474-4555-AF4A-678747EFB1C1}" dt="2022-11-08T03:39:40.502" v="2364" actId="692"/>
          <ac:cxnSpMkLst>
            <pc:docMk/>
            <pc:sldMk cId="673567475" sldId="283"/>
            <ac:cxnSpMk id="19" creationId="{FE3F7EB7-7027-A047-62FA-2F2A6B0D3A7D}"/>
          </ac:cxnSpMkLst>
        </pc:cxnChg>
        <pc:cxnChg chg="add mod">
          <ac:chgData name="Park Jaehyeong" userId="6959860f742d3bc1" providerId="LiveId" clId="{30C32F7E-F474-4555-AF4A-678747EFB1C1}" dt="2022-11-08T03:39:40.502" v="2364" actId="692"/>
          <ac:cxnSpMkLst>
            <pc:docMk/>
            <pc:sldMk cId="673567475" sldId="283"/>
            <ac:cxnSpMk id="20" creationId="{2F1D6991-E715-3847-559B-9EE7DB38F460}"/>
          </ac:cxnSpMkLst>
        </pc:cxnChg>
        <pc:cxnChg chg="add mod">
          <ac:chgData name="Park Jaehyeong" userId="6959860f742d3bc1" providerId="LiveId" clId="{30C32F7E-F474-4555-AF4A-678747EFB1C1}" dt="2022-11-08T03:41:42.124" v="2386" actId="692"/>
          <ac:cxnSpMkLst>
            <pc:docMk/>
            <pc:sldMk cId="673567475" sldId="283"/>
            <ac:cxnSpMk id="21" creationId="{5AF9DD65-7578-9EBC-A1A5-C5A26517E808}"/>
          </ac:cxnSpMkLst>
        </pc:cxnChg>
        <pc:cxnChg chg="add mod">
          <ac:chgData name="Park Jaehyeong" userId="6959860f742d3bc1" providerId="LiveId" clId="{30C32F7E-F474-4555-AF4A-678747EFB1C1}" dt="2022-11-08T03:41:42.124" v="2386" actId="692"/>
          <ac:cxnSpMkLst>
            <pc:docMk/>
            <pc:sldMk cId="673567475" sldId="283"/>
            <ac:cxnSpMk id="23" creationId="{2988DFD3-D8CB-3852-57E5-F7241811266D}"/>
          </ac:cxnSpMkLst>
        </pc:cxnChg>
        <pc:cxnChg chg="add del mod">
          <ac:chgData name="Park Jaehyeong" userId="6959860f742d3bc1" providerId="LiveId" clId="{30C32F7E-F474-4555-AF4A-678747EFB1C1}" dt="2022-11-07T08:46:56.616" v="1088" actId="478"/>
          <ac:cxnSpMkLst>
            <pc:docMk/>
            <pc:sldMk cId="673567475" sldId="283"/>
            <ac:cxnSpMk id="23" creationId="{CA5B32A4-349B-9672-9CF3-E646FBD48C3F}"/>
          </ac:cxnSpMkLst>
        </pc:cxnChg>
        <pc:cxnChg chg="add mod">
          <ac:chgData name="Park Jaehyeong" userId="6959860f742d3bc1" providerId="LiveId" clId="{30C32F7E-F474-4555-AF4A-678747EFB1C1}" dt="2022-11-08T03:41:42.124" v="2386" actId="692"/>
          <ac:cxnSpMkLst>
            <pc:docMk/>
            <pc:sldMk cId="673567475" sldId="283"/>
            <ac:cxnSpMk id="25" creationId="{DFD958AD-7E50-7508-B15C-F1D0B4DE1645}"/>
          </ac:cxnSpMkLst>
        </pc:cxnChg>
        <pc:cxnChg chg="add del mod">
          <ac:chgData name="Park Jaehyeong" userId="6959860f742d3bc1" providerId="LiveId" clId="{30C32F7E-F474-4555-AF4A-678747EFB1C1}" dt="2022-11-08T03:36:47.381" v="2336" actId="478"/>
          <ac:cxnSpMkLst>
            <pc:docMk/>
            <pc:sldMk cId="673567475" sldId="283"/>
            <ac:cxnSpMk id="26" creationId="{329D1224-9A5F-4E53-8AD6-B4F7D9DE0FAF}"/>
          </ac:cxnSpMkLst>
        </pc:cxnChg>
        <pc:cxnChg chg="add del mod">
          <ac:chgData name="Park Jaehyeong" userId="6959860f742d3bc1" providerId="LiveId" clId="{30C32F7E-F474-4555-AF4A-678747EFB1C1}" dt="2022-11-08T03:39:48.144" v="2367" actId="478"/>
          <ac:cxnSpMkLst>
            <pc:docMk/>
            <pc:sldMk cId="673567475" sldId="283"/>
            <ac:cxnSpMk id="27" creationId="{5D827A98-D06E-8D79-50EC-D4CBD51B9940}"/>
          </ac:cxnSpMkLst>
        </pc:cxnChg>
        <pc:cxnChg chg="add del mod">
          <ac:chgData name="Park Jaehyeong" userId="6959860f742d3bc1" providerId="LiveId" clId="{30C32F7E-F474-4555-AF4A-678747EFB1C1}" dt="2022-11-07T08:50:02.954" v="1160" actId="21"/>
          <ac:cxnSpMkLst>
            <pc:docMk/>
            <pc:sldMk cId="673567475" sldId="283"/>
            <ac:cxnSpMk id="28" creationId="{EAE00B6A-F7D3-4702-1F07-3C47D8FC97B0}"/>
          </ac:cxnSpMkLst>
        </pc:cxnChg>
        <pc:cxnChg chg="add mod">
          <ac:chgData name="Park Jaehyeong" userId="6959860f742d3bc1" providerId="LiveId" clId="{30C32F7E-F474-4555-AF4A-678747EFB1C1}" dt="2022-11-08T03:39:40.502" v="2364" actId="692"/>
          <ac:cxnSpMkLst>
            <pc:docMk/>
            <pc:sldMk cId="673567475" sldId="283"/>
            <ac:cxnSpMk id="29" creationId="{21682929-057D-D50E-EA33-853D96653CA9}"/>
          </ac:cxnSpMkLst>
        </pc:cxnChg>
        <pc:cxnChg chg="add mod">
          <ac:chgData name="Park Jaehyeong" userId="6959860f742d3bc1" providerId="LiveId" clId="{30C32F7E-F474-4555-AF4A-678747EFB1C1}" dt="2022-11-08T03:41:42.124" v="2386" actId="692"/>
          <ac:cxnSpMkLst>
            <pc:docMk/>
            <pc:sldMk cId="673567475" sldId="283"/>
            <ac:cxnSpMk id="30" creationId="{D61EC506-A540-A891-1462-5A0D3F87AA23}"/>
          </ac:cxnSpMkLst>
        </pc:cxnChg>
        <pc:cxnChg chg="add del mod">
          <ac:chgData name="Park Jaehyeong" userId="6959860f742d3bc1" providerId="LiveId" clId="{30C32F7E-F474-4555-AF4A-678747EFB1C1}" dt="2022-11-07T08:50:02.954" v="1160" actId="21"/>
          <ac:cxnSpMkLst>
            <pc:docMk/>
            <pc:sldMk cId="673567475" sldId="283"/>
            <ac:cxnSpMk id="30" creationId="{F7534060-8674-2D1A-6138-F9EEA4944DF6}"/>
          </ac:cxnSpMkLst>
        </pc:cxnChg>
        <pc:cxnChg chg="add mod">
          <ac:chgData name="Park Jaehyeong" userId="6959860f742d3bc1" providerId="LiveId" clId="{30C32F7E-F474-4555-AF4A-678747EFB1C1}" dt="2022-11-08T03:39:40.502" v="2364" actId="692"/>
          <ac:cxnSpMkLst>
            <pc:docMk/>
            <pc:sldMk cId="673567475" sldId="283"/>
            <ac:cxnSpMk id="33" creationId="{1BAE8A27-9039-CA64-3575-91B95B7BC836}"/>
          </ac:cxnSpMkLst>
        </pc:cxnChg>
        <pc:cxnChg chg="add del mod">
          <ac:chgData name="Park Jaehyeong" userId="6959860f742d3bc1" providerId="LiveId" clId="{30C32F7E-F474-4555-AF4A-678747EFB1C1}" dt="2022-11-07T08:50:02.954" v="1160" actId="21"/>
          <ac:cxnSpMkLst>
            <pc:docMk/>
            <pc:sldMk cId="673567475" sldId="283"/>
            <ac:cxnSpMk id="35" creationId="{3EB53F2F-5279-DB48-AB62-286FAD827F8F}"/>
          </ac:cxnSpMkLst>
        </pc:cxnChg>
        <pc:cxnChg chg="add del mod">
          <ac:chgData name="Park Jaehyeong" userId="6959860f742d3bc1" providerId="LiveId" clId="{30C32F7E-F474-4555-AF4A-678747EFB1C1}" dt="2022-11-08T03:36:43.068" v="2333" actId="478"/>
          <ac:cxnSpMkLst>
            <pc:docMk/>
            <pc:sldMk cId="673567475" sldId="283"/>
            <ac:cxnSpMk id="98" creationId="{18E9A160-7646-035B-51E9-EC2737C04B16}"/>
          </ac:cxnSpMkLst>
        </pc:cxnChg>
        <pc:cxnChg chg="add del mod">
          <ac:chgData name="Park Jaehyeong" userId="6959860f742d3bc1" providerId="LiveId" clId="{30C32F7E-F474-4555-AF4A-678747EFB1C1}" dt="2022-11-08T03:36:14.384" v="2310"/>
          <ac:cxnSpMkLst>
            <pc:docMk/>
            <pc:sldMk cId="673567475" sldId="283"/>
            <ac:cxnSpMk id="100" creationId="{83A4A419-FEEC-17BC-44CF-378454BFFF01}"/>
          </ac:cxnSpMkLst>
        </pc:cxnChg>
        <pc:cxnChg chg="add del mod">
          <ac:chgData name="Park Jaehyeong" userId="6959860f742d3bc1" providerId="LiveId" clId="{30C32F7E-F474-4555-AF4A-678747EFB1C1}" dt="2022-11-08T03:36:28.435" v="2322"/>
          <ac:cxnSpMkLst>
            <pc:docMk/>
            <pc:sldMk cId="673567475" sldId="283"/>
            <ac:cxnSpMk id="102" creationId="{E743FAD6-14A0-3975-C6B5-7F2802BD72F4}"/>
          </ac:cxnSpMkLst>
        </pc:cxnChg>
        <pc:cxnChg chg="add mod">
          <ac:chgData name="Park Jaehyeong" userId="6959860f742d3bc1" providerId="LiveId" clId="{30C32F7E-F474-4555-AF4A-678747EFB1C1}" dt="2022-11-08T03:41:01.814" v="2384" actId="692"/>
          <ac:cxnSpMkLst>
            <pc:docMk/>
            <pc:sldMk cId="673567475" sldId="283"/>
            <ac:cxnSpMk id="105" creationId="{C666A7E6-BC24-DA9A-FA6C-5E038950846D}"/>
          </ac:cxnSpMkLst>
        </pc:cxnChg>
        <pc:cxnChg chg="add mod ord">
          <ac:chgData name="Park Jaehyeong" userId="6959860f742d3bc1" providerId="LiveId" clId="{30C32F7E-F474-4555-AF4A-678747EFB1C1}" dt="2022-11-08T03:40:57.422" v="2383" actId="692"/>
          <ac:cxnSpMkLst>
            <pc:docMk/>
            <pc:sldMk cId="673567475" sldId="283"/>
            <ac:cxnSpMk id="109" creationId="{BB7C13D3-D6A8-70F5-C355-298CA99BF475}"/>
          </ac:cxnSpMkLst>
        </pc:cxnChg>
        <pc:cxnChg chg="add mod">
          <ac:chgData name="Park Jaehyeong" userId="6959860f742d3bc1" providerId="LiveId" clId="{30C32F7E-F474-4555-AF4A-678747EFB1C1}" dt="2022-11-08T03:39:58.038" v="2370" actId="14100"/>
          <ac:cxnSpMkLst>
            <pc:docMk/>
            <pc:sldMk cId="673567475" sldId="283"/>
            <ac:cxnSpMk id="121" creationId="{510B382C-3265-A208-17EE-CBEA15D5CBDB}"/>
          </ac:cxnSpMkLst>
        </pc:cxnChg>
      </pc:sldChg>
      <pc:sldChg chg="addSp delSp modSp add mod">
        <pc:chgData name="Park Jaehyeong" userId="6959860f742d3bc1" providerId="LiveId" clId="{30C32F7E-F474-4555-AF4A-678747EFB1C1}" dt="2022-11-08T03:45:21.525" v="2430" actId="14100"/>
        <pc:sldMkLst>
          <pc:docMk/>
          <pc:sldMk cId="405810742" sldId="284"/>
        </pc:sldMkLst>
        <pc:spChg chg="mod">
          <ac:chgData name="Park Jaehyeong" userId="6959860f742d3bc1" providerId="LiveId" clId="{30C32F7E-F474-4555-AF4A-678747EFB1C1}" dt="2022-11-07T08:56:51.725" v="1371"/>
          <ac:spMkLst>
            <pc:docMk/>
            <pc:sldMk cId="405810742" sldId="284"/>
            <ac:spMk id="2" creationId="{8A8BC780-775A-97B9-766C-B87618F92FCC}"/>
          </ac:spMkLst>
        </pc:spChg>
        <pc:spChg chg="add mod">
          <ac:chgData name="Park Jaehyeong" userId="6959860f742d3bc1" providerId="LiveId" clId="{30C32F7E-F474-4555-AF4A-678747EFB1C1}" dt="2022-11-08T03:42:46.349" v="2395" actId="14100"/>
          <ac:spMkLst>
            <pc:docMk/>
            <pc:sldMk cId="405810742" sldId="284"/>
            <ac:spMk id="3" creationId="{024322B2-C76C-B920-EEE3-EF4D1F1FDA38}"/>
          </ac:spMkLst>
        </pc:spChg>
        <pc:spChg chg="del mod">
          <ac:chgData name="Park Jaehyeong" userId="6959860f742d3bc1" providerId="LiveId" clId="{30C32F7E-F474-4555-AF4A-678747EFB1C1}" dt="2022-11-07T08:56:59.219" v="1376" actId="478"/>
          <ac:spMkLst>
            <pc:docMk/>
            <pc:sldMk cId="405810742" sldId="284"/>
            <ac:spMk id="3" creationId="{9DAC3359-FA64-89A0-466D-E2880DC6D105}"/>
          </ac:spMkLst>
        </pc:spChg>
        <pc:spChg chg="add mod">
          <ac:chgData name="Park Jaehyeong" userId="6959860f742d3bc1" providerId="LiveId" clId="{30C32F7E-F474-4555-AF4A-678747EFB1C1}" dt="2022-11-08T03:45:21.525" v="2430" actId="14100"/>
          <ac:spMkLst>
            <pc:docMk/>
            <pc:sldMk cId="405810742" sldId="284"/>
            <ac:spMk id="4" creationId="{49F9E5DB-1E1C-A250-49A8-8B5B4B6FA266}"/>
          </ac:spMkLst>
        </pc:spChg>
        <pc:spChg chg="mod">
          <ac:chgData name="Park Jaehyeong" userId="6959860f742d3bc1" providerId="LiveId" clId="{30C32F7E-F474-4555-AF4A-678747EFB1C1}" dt="2022-11-07T08:56:55.314" v="1373" actId="14100"/>
          <ac:spMkLst>
            <pc:docMk/>
            <pc:sldMk cId="405810742" sldId="284"/>
            <ac:spMk id="5" creationId="{7210A944-19A4-61BA-8CB3-482523225925}"/>
          </ac:spMkLst>
        </pc:spChg>
        <pc:spChg chg="add del mod">
          <ac:chgData name="Park Jaehyeong" userId="6959860f742d3bc1" providerId="LiveId" clId="{30C32F7E-F474-4555-AF4A-678747EFB1C1}" dt="2022-11-07T09:01:05.779" v="1497" actId="478"/>
          <ac:spMkLst>
            <pc:docMk/>
            <pc:sldMk cId="405810742" sldId="284"/>
            <ac:spMk id="6" creationId="{268234CF-F2A5-860B-25CD-C2265B1A9060}"/>
          </ac:spMkLst>
        </pc:spChg>
        <pc:spChg chg="add mod">
          <ac:chgData name="Park Jaehyeong" userId="6959860f742d3bc1" providerId="LiveId" clId="{30C32F7E-F474-4555-AF4A-678747EFB1C1}" dt="2022-11-08T03:43:07.586" v="2401" actId="1076"/>
          <ac:spMkLst>
            <pc:docMk/>
            <pc:sldMk cId="405810742" sldId="284"/>
            <ac:spMk id="6" creationId="{4DA4F992-6DBF-287E-36D3-5259247E7E5A}"/>
          </ac:spMkLst>
        </pc:spChg>
        <pc:spChg chg="add del mod">
          <ac:chgData name="Park Jaehyeong" userId="6959860f742d3bc1" providerId="LiveId" clId="{30C32F7E-F474-4555-AF4A-678747EFB1C1}" dt="2022-11-07T09:02:03.469" v="1579" actId="478"/>
          <ac:spMkLst>
            <pc:docMk/>
            <pc:sldMk cId="405810742" sldId="284"/>
            <ac:spMk id="7" creationId="{888B7FAF-1688-16E0-84F5-0971F8C3EECF}"/>
          </ac:spMkLst>
        </pc:spChg>
        <pc:spChg chg="add mod ord">
          <ac:chgData name="Park Jaehyeong" userId="6959860f742d3bc1" providerId="LiveId" clId="{30C32F7E-F474-4555-AF4A-678747EFB1C1}" dt="2022-11-08T02:12:31.666" v="1681" actId="167"/>
          <ac:spMkLst>
            <pc:docMk/>
            <pc:sldMk cId="405810742" sldId="284"/>
            <ac:spMk id="7" creationId="{AE3541A4-2AE0-8200-5E53-CBACD856088A}"/>
          </ac:spMkLst>
        </pc:spChg>
        <pc:spChg chg="add del mod">
          <ac:chgData name="Park Jaehyeong" userId="6959860f742d3bc1" providerId="LiveId" clId="{30C32F7E-F474-4555-AF4A-678747EFB1C1}" dt="2022-11-07T08:58:00.868" v="1417" actId="478"/>
          <ac:spMkLst>
            <pc:docMk/>
            <pc:sldMk cId="405810742" sldId="284"/>
            <ac:spMk id="8" creationId="{FB6A756A-4F25-67F6-7BC2-6C15FA9E35CC}"/>
          </ac:spMkLst>
        </pc:spChg>
        <pc:spChg chg="add del mod">
          <ac:chgData name="Park Jaehyeong" userId="6959860f742d3bc1" providerId="LiveId" clId="{30C32F7E-F474-4555-AF4A-678747EFB1C1}" dt="2022-11-07T09:01:05.779" v="1497" actId="478"/>
          <ac:spMkLst>
            <pc:docMk/>
            <pc:sldMk cId="405810742" sldId="284"/>
            <ac:spMk id="9" creationId="{1FDF1031-ECB0-8B2B-19D2-210E35AAD506}"/>
          </ac:spMkLst>
        </pc:spChg>
        <pc:spChg chg="add del mod">
          <ac:chgData name="Park Jaehyeong" userId="6959860f742d3bc1" providerId="LiveId" clId="{30C32F7E-F474-4555-AF4A-678747EFB1C1}" dt="2022-11-07T09:02:03.469" v="1579" actId="478"/>
          <ac:spMkLst>
            <pc:docMk/>
            <pc:sldMk cId="405810742" sldId="284"/>
            <ac:spMk id="10" creationId="{F60F3CBA-81C8-1D24-E7AE-78C1BB485970}"/>
          </ac:spMkLst>
        </pc:spChg>
        <pc:spChg chg="add mod">
          <ac:chgData name="Park Jaehyeong" userId="6959860f742d3bc1" providerId="LiveId" clId="{30C32F7E-F474-4555-AF4A-678747EFB1C1}" dt="2022-11-08T03:44:58.119" v="2426" actId="14100"/>
          <ac:spMkLst>
            <pc:docMk/>
            <pc:sldMk cId="405810742" sldId="284"/>
            <ac:spMk id="11" creationId="{E4AB5E7D-C6F6-2630-55CC-3EA6D8AA7982}"/>
          </ac:spMkLst>
        </pc:spChg>
        <pc:spChg chg="add mod">
          <ac:chgData name="Park Jaehyeong" userId="6959860f742d3bc1" providerId="LiveId" clId="{30C32F7E-F474-4555-AF4A-678747EFB1C1}" dt="2022-11-08T03:44:58.119" v="2426" actId="14100"/>
          <ac:spMkLst>
            <pc:docMk/>
            <pc:sldMk cId="405810742" sldId="284"/>
            <ac:spMk id="12" creationId="{2F743CD2-8D76-8335-56FC-9DDA1E5A2BA8}"/>
          </ac:spMkLst>
        </pc:spChg>
        <pc:spChg chg="add mod">
          <ac:chgData name="Park Jaehyeong" userId="6959860f742d3bc1" providerId="LiveId" clId="{30C32F7E-F474-4555-AF4A-678747EFB1C1}" dt="2022-11-08T03:44:58.119" v="2426" actId="14100"/>
          <ac:spMkLst>
            <pc:docMk/>
            <pc:sldMk cId="405810742" sldId="284"/>
            <ac:spMk id="13" creationId="{6AF57C90-E873-4486-726E-D8B11FA09A34}"/>
          </ac:spMkLst>
        </pc:spChg>
        <pc:spChg chg="add del mod">
          <ac:chgData name="Park Jaehyeong" userId="6959860f742d3bc1" providerId="LiveId" clId="{30C32F7E-F474-4555-AF4A-678747EFB1C1}" dt="2022-11-07T09:04:42.210" v="1639" actId="478"/>
          <ac:spMkLst>
            <pc:docMk/>
            <pc:sldMk cId="405810742" sldId="284"/>
            <ac:spMk id="18" creationId="{FEA1482C-3642-CD76-4191-0297F1A49883}"/>
          </ac:spMkLst>
        </pc:spChg>
        <pc:spChg chg="add mod">
          <ac:chgData name="Park Jaehyeong" userId="6959860f742d3bc1" providerId="LiveId" clId="{30C32F7E-F474-4555-AF4A-678747EFB1C1}" dt="2022-11-08T03:42:42.396" v="2392" actId="14100"/>
          <ac:spMkLst>
            <pc:docMk/>
            <pc:sldMk cId="405810742" sldId="284"/>
            <ac:spMk id="19" creationId="{488E16D7-94BD-BCD5-D9BB-E1F9453FB4B5}"/>
          </ac:spMkLst>
        </pc:spChg>
        <pc:spChg chg="add del mod">
          <ac:chgData name="Park Jaehyeong" userId="6959860f742d3bc1" providerId="LiveId" clId="{30C32F7E-F474-4555-AF4A-678747EFB1C1}" dt="2022-11-07T09:05:18.082" v="1652" actId="478"/>
          <ac:spMkLst>
            <pc:docMk/>
            <pc:sldMk cId="405810742" sldId="284"/>
            <ac:spMk id="20" creationId="{7EAC1217-242B-8EEA-9892-4E6ABFB44F14}"/>
          </ac:spMkLst>
        </pc:spChg>
        <pc:spChg chg="add del mod">
          <ac:chgData name="Park Jaehyeong" userId="6959860f742d3bc1" providerId="LiveId" clId="{30C32F7E-F474-4555-AF4A-678747EFB1C1}" dt="2022-11-07T09:05:16.942" v="1651" actId="478"/>
          <ac:spMkLst>
            <pc:docMk/>
            <pc:sldMk cId="405810742" sldId="284"/>
            <ac:spMk id="21" creationId="{7D59A7A0-A4FA-F367-4EBD-4CB984CA72AF}"/>
          </ac:spMkLst>
        </pc:spChg>
        <pc:spChg chg="add del mod">
          <ac:chgData name="Park Jaehyeong" userId="6959860f742d3bc1" providerId="LiveId" clId="{30C32F7E-F474-4555-AF4A-678747EFB1C1}" dt="2022-11-07T08:57:18.691" v="1380" actId="478"/>
          <ac:spMkLst>
            <pc:docMk/>
            <pc:sldMk cId="405810742" sldId="284"/>
            <ac:spMk id="22" creationId="{D06864AF-6D8D-A74D-D47F-F87566D46DA6}"/>
          </ac:spMkLst>
        </pc:spChg>
        <pc:spChg chg="add del mod">
          <ac:chgData name="Park Jaehyeong" userId="6959860f742d3bc1" providerId="LiveId" clId="{30C32F7E-F474-4555-AF4A-678747EFB1C1}" dt="2022-11-07T08:57:40.563" v="1407" actId="478"/>
          <ac:spMkLst>
            <pc:docMk/>
            <pc:sldMk cId="405810742" sldId="284"/>
            <ac:spMk id="23" creationId="{1BEF147D-A7CC-749A-0A9C-F7DAE0515DE0}"/>
          </ac:spMkLst>
        </pc:spChg>
        <pc:spChg chg="add mod">
          <ac:chgData name="Park Jaehyeong" userId="6959860f742d3bc1" providerId="LiveId" clId="{30C32F7E-F474-4555-AF4A-678747EFB1C1}" dt="2022-11-08T03:45:21.525" v="2430" actId="14100"/>
          <ac:spMkLst>
            <pc:docMk/>
            <pc:sldMk cId="405810742" sldId="284"/>
            <ac:spMk id="24" creationId="{5DB38D4B-4587-E6AF-5851-8CA3D7A31C82}"/>
          </ac:spMkLst>
        </pc:spChg>
        <pc:spChg chg="add mod">
          <ac:chgData name="Park Jaehyeong" userId="6959860f742d3bc1" providerId="LiveId" clId="{30C32F7E-F474-4555-AF4A-678747EFB1C1}" dt="2022-11-08T03:45:21.525" v="2430" actId="14100"/>
          <ac:spMkLst>
            <pc:docMk/>
            <pc:sldMk cId="405810742" sldId="284"/>
            <ac:spMk id="25" creationId="{ED1FD82A-D675-202E-4475-A2B63C582719}"/>
          </ac:spMkLst>
        </pc:spChg>
        <pc:spChg chg="add mod">
          <ac:chgData name="Park Jaehyeong" userId="6959860f742d3bc1" providerId="LiveId" clId="{30C32F7E-F474-4555-AF4A-678747EFB1C1}" dt="2022-11-08T03:45:21.525" v="2430" actId="14100"/>
          <ac:spMkLst>
            <pc:docMk/>
            <pc:sldMk cId="405810742" sldId="284"/>
            <ac:spMk id="26" creationId="{1D3E6006-24C7-91C0-455F-1586F0BA3AEA}"/>
          </ac:spMkLst>
        </pc:spChg>
        <pc:spChg chg="add mod">
          <ac:chgData name="Park Jaehyeong" userId="6959860f742d3bc1" providerId="LiveId" clId="{30C32F7E-F474-4555-AF4A-678747EFB1C1}" dt="2022-11-08T03:45:21.525" v="2430" actId="14100"/>
          <ac:spMkLst>
            <pc:docMk/>
            <pc:sldMk cId="405810742" sldId="284"/>
            <ac:spMk id="27" creationId="{F72849A9-BC85-D6E7-1628-3322BA7A38DF}"/>
          </ac:spMkLst>
        </pc:spChg>
        <pc:spChg chg="add mod">
          <ac:chgData name="Park Jaehyeong" userId="6959860f742d3bc1" providerId="LiveId" clId="{30C32F7E-F474-4555-AF4A-678747EFB1C1}" dt="2022-11-08T03:45:21.525" v="2430" actId="14100"/>
          <ac:spMkLst>
            <pc:docMk/>
            <pc:sldMk cId="405810742" sldId="284"/>
            <ac:spMk id="28" creationId="{9D51B894-3796-7497-6822-AF34B02B26F5}"/>
          </ac:spMkLst>
        </pc:spChg>
        <pc:spChg chg="add mod">
          <ac:chgData name="Park Jaehyeong" userId="6959860f742d3bc1" providerId="LiveId" clId="{30C32F7E-F474-4555-AF4A-678747EFB1C1}" dt="2022-11-08T03:42:57.984" v="2399" actId="1076"/>
          <ac:spMkLst>
            <pc:docMk/>
            <pc:sldMk cId="405810742" sldId="284"/>
            <ac:spMk id="29" creationId="{4F4C1BB3-7A82-51DC-1BE9-BD247B1F6A65}"/>
          </ac:spMkLst>
        </pc:spChg>
        <pc:cxnChg chg="add mod">
          <ac:chgData name="Park Jaehyeong" userId="6959860f742d3bc1" providerId="LiveId" clId="{30C32F7E-F474-4555-AF4A-678747EFB1C1}" dt="2022-11-08T03:44:58.119" v="2426" actId="14100"/>
          <ac:cxnSpMkLst>
            <pc:docMk/>
            <pc:sldMk cId="405810742" sldId="284"/>
            <ac:cxnSpMk id="14" creationId="{FD7B05AA-5D4F-56D2-D181-CF929715CD62}"/>
          </ac:cxnSpMkLst>
        </pc:cxnChg>
        <pc:cxnChg chg="add mod">
          <ac:chgData name="Park Jaehyeong" userId="6959860f742d3bc1" providerId="LiveId" clId="{30C32F7E-F474-4555-AF4A-678747EFB1C1}" dt="2022-11-08T03:44:58.119" v="2426" actId="14100"/>
          <ac:cxnSpMkLst>
            <pc:docMk/>
            <pc:sldMk cId="405810742" sldId="284"/>
            <ac:cxnSpMk id="15" creationId="{9025118A-A46C-D1CB-52B6-CE417E71981B}"/>
          </ac:cxnSpMkLst>
        </pc:cxnChg>
        <pc:cxnChg chg="add mod">
          <ac:chgData name="Park Jaehyeong" userId="6959860f742d3bc1" providerId="LiveId" clId="{30C32F7E-F474-4555-AF4A-678747EFB1C1}" dt="2022-11-08T03:44:58.119" v="2426" actId="14100"/>
          <ac:cxnSpMkLst>
            <pc:docMk/>
            <pc:sldMk cId="405810742" sldId="284"/>
            <ac:cxnSpMk id="16" creationId="{024BF01C-047D-8467-C5FD-E02CDD69A6D1}"/>
          </ac:cxnSpMkLst>
        </pc:cxnChg>
        <pc:cxnChg chg="add mod">
          <ac:chgData name="Park Jaehyeong" userId="6959860f742d3bc1" providerId="LiveId" clId="{30C32F7E-F474-4555-AF4A-678747EFB1C1}" dt="2022-11-08T03:44:58.119" v="2426" actId="14100"/>
          <ac:cxnSpMkLst>
            <pc:docMk/>
            <pc:sldMk cId="405810742" sldId="284"/>
            <ac:cxnSpMk id="17" creationId="{BE64B117-C776-851A-2A6C-07A93D0DA6C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BE1C8-249F-4B69-B6B2-DEABA33D67FD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F58D7-996C-4B79-8B3F-FA551856D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F58D7-996C-4B79-8B3F-FA551856D5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3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F58D7-996C-4B79-8B3F-FA551856D5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1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E6E3-88B6-E1A8-D1E8-4C0B6BE5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7711"/>
            <a:ext cx="9144000" cy="1056294"/>
          </a:xfrm>
        </p:spPr>
        <p:txBody>
          <a:bodyPr anchor="b">
            <a:normAutofit/>
          </a:bodyPr>
          <a:lstStyle>
            <a:lvl1pPr algn="ctr">
              <a:defRPr sz="5400" b="1">
                <a:latin typeface="+mj-lt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B07A4-C7F7-6E74-7E35-E2CA6BD91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1370"/>
            <a:ext cx="9144000" cy="7812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+mn-lt"/>
                <a:ea typeface="나눔고딕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7C9E2-CDA4-7F87-A08B-533BE071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62B4-0930-45AE-8CB5-43F8C396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FB93E-4D1F-2988-1177-D3A82149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26649" cy="506206"/>
          </a:xfrm>
        </p:spPr>
        <p:txBody>
          <a:bodyPr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803E4-658C-13E6-B542-50078497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9"/>
            <a:ext cx="10515600" cy="4842684"/>
          </a:xfrm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B584B-B1B8-CD4E-5D60-BF717B19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fld id="{A4944E96-A1C7-48FA-922B-14473427CEE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D812E13E-234E-C3CA-BA9D-40F7436FA76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54182" y="871331"/>
            <a:ext cx="11083637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3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5FBF64-1093-66AB-88E7-916E4A12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BBCA9-D318-9391-DFBF-617CFD6C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F5FC0-7CF1-59C4-8376-088C3DB7A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1193-3071-4F42-B437-17263406F59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7272C-B4B5-9CC4-8346-D8E0A85A8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8F4AB-6D6E-C60B-0994-9840281A2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62B4-0930-45AE-8CB5-43F8C396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20F2F-26F6-D6EB-C53A-F61E74EE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702"/>
            <a:ext cx="9144000" cy="1056294"/>
          </a:xfrm>
        </p:spPr>
        <p:txBody>
          <a:bodyPr/>
          <a:lstStyle/>
          <a:p>
            <a:r>
              <a:rPr lang="en-US" altLang="ko-KR" dirty="0"/>
              <a:t>Record 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61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9"/>
            <a:ext cx="10515600" cy="1894851"/>
          </a:xfrm>
        </p:spPr>
        <p:txBody>
          <a:bodyPr/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Docker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를 기반으로 허용 가능한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Resource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를 제한하는 기능 구현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CPU-stress tool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을 이용한 검증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사용 가능한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CPU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개수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를 한정 시키고 그 이상을 사용하는 검증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지정 범위 밖은 점유 불가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Local(Docker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환경이 아닌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Docker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CPU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를 점유하는지 검증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점유 가능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 record tool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은 다른 프로세스에 영향을 주지 않지만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다른 프로세스에 의해 영향을 받을 수 있음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ko-KR" altLang="en-US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ko-KR" altLang="en-US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ko-KR" altLang="en-US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ko-KR" altLang="en-US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ko-KR" altLang="en-US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ko-KR" altLang="en-US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ko-KR" altLang="en-US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ko-KR" altLang="en-US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5" y="1138335"/>
            <a:ext cx="2262772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b="1" dirty="0">
                <a:latin typeface="+mj-lt"/>
                <a:ea typeface="나눔고딕" pitchFamily="2" charset="-127"/>
              </a:rPr>
              <a:t>지정 </a:t>
            </a:r>
            <a:r>
              <a:rPr lang="en-US" altLang="ko-KR" b="1" dirty="0">
                <a:latin typeface="+mj-lt"/>
                <a:ea typeface="나눔고딕" pitchFamily="2" charset="-127"/>
              </a:rPr>
              <a:t>Resource </a:t>
            </a:r>
            <a:r>
              <a:rPr lang="ko-KR" altLang="en-US" b="1" dirty="0">
                <a:latin typeface="+mj-lt"/>
                <a:ea typeface="나눔고딕" pitchFamily="2" charset="-127"/>
              </a:rPr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23091-B641-C2D9-C9A1-660E4A23FA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3317"/>
            <a:ext cx="5217324" cy="2469864"/>
          </a:xfrm>
          <a:prstGeom prst="rect">
            <a:avLst/>
          </a:prstGeom>
        </p:spPr>
      </p:pic>
      <p:pic>
        <p:nvPicPr>
          <p:cNvPr id="6" name="그림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DC050D71-F7EA-FFA1-1763-4B1CCC4017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77" y="3993316"/>
            <a:ext cx="5217323" cy="24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9"/>
            <a:ext cx="10515600" cy="1894851"/>
          </a:xfrm>
        </p:spPr>
        <p:txBody>
          <a:bodyPr/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Meta data </a:t>
            </a:r>
            <a:r>
              <a:rPr lang="en-US" altLang="ko-KR" sz="1200" b="1" kern="0" dirty="0" err="1">
                <a:solidFill>
                  <a:schemeClr val="tx1"/>
                </a:solidFill>
                <a:latin typeface="+mn-ea"/>
              </a:rPr>
              <a:t>yaml</a:t>
            </a: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 err="1">
                <a:solidFill>
                  <a:schemeClr val="tx1"/>
                </a:solidFill>
                <a:latin typeface="+mn-ea"/>
              </a:rPr>
              <a:t>Yaml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 file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이 존재할 시 자동으로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load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하여 메타 데이터 입력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5" y="1138335"/>
            <a:ext cx="2262772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Meta load</a:t>
            </a:r>
            <a:endParaRPr lang="ko-KR" altLang="en-US" b="1" dirty="0">
              <a:latin typeface="+mj-lt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FB97D1-BA31-A936-DBE7-B59AA44F2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" b="2150"/>
          <a:stretch/>
        </p:blipFill>
        <p:spPr>
          <a:xfrm>
            <a:off x="5057192" y="3371432"/>
            <a:ext cx="6296608" cy="31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9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9"/>
            <a:ext cx="10515600" cy="1894851"/>
          </a:xfrm>
        </p:spPr>
        <p:txBody>
          <a:bodyPr/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 err="1">
                <a:solidFill>
                  <a:schemeClr val="tx1"/>
                </a:solidFill>
                <a:latin typeface="+mn-ea"/>
              </a:rPr>
              <a:t>Yaml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 file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이 존재하지 않을 시에는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meta data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를 입력하는 팝업창이 강제로 발생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5" y="1138335"/>
            <a:ext cx="2262772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Meta data </a:t>
            </a:r>
            <a:r>
              <a:rPr lang="ko-KR" altLang="en-US" b="1" dirty="0">
                <a:latin typeface="+mj-lt"/>
                <a:ea typeface="나눔고딕" pitchFamily="2" charset="-127"/>
              </a:rPr>
              <a:t>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07391D-0EFE-810B-56CA-248AFAFB6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8" y="3551017"/>
            <a:ext cx="5718564" cy="1994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6D3731-E3F8-9DDF-272F-B3C98FC03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2" y="3551017"/>
            <a:ext cx="3916058" cy="19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2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1026366"/>
          </a:xfrm>
        </p:spPr>
        <p:txBody>
          <a:bodyPr/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의 버튼이나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event topic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에 의해 녹화 상태 변경됨</a:t>
            </a: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Manual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녹화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(event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시점부터 계속 녹화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), event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녹화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(event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시점 전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25s+ event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시점 후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5s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녹화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5" y="1138335"/>
            <a:ext cx="2262772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b="1" dirty="0">
                <a:latin typeface="+mj-lt"/>
                <a:ea typeface="나눔고딕" pitchFamily="2" charset="-127"/>
              </a:rPr>
              <a:t>녹화 작동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E48893-AAF7-EAEF-E453-968D55EF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04" y="2499769"/>
            <a:ext cx="2853659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800BC3-2EDA-BD4F-36A8-1A7E8148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43" y="4527754"/>
            <a:ext cx="2844878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A0E101-0EF3-E361-24C3-9F0ED8E4D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70" y="4527754"/>
            <a:ext cx="2853659" cy="1440000"/>
          </a:xfrm>
          <a:prstGeom prst="rect">
            <a:avLst/>
          </a:prstGeom>
        </p:spPr>
      </p:pic>
      <p:sp>
        <p:nvSpPr>
          <p:cNvPr id="10" name="아래쪽 화살표[D] 11">
            <a:extLst>
              <a:ext uri="{FF2B5EF4-FFF2-40B4-BE49-F238E27FC236}">
                <a16:creationId xmlns:a16="http://schemas.microsoft.com/office/drawing/2014/main" id="{79610101-79B2-48BF-5EEB-646FCA7C07AF}"/>
              </a:ext>
            </a:extLst>
          </p:cNvPr>
          <p:cNvSpPr/>
          <p:nvPr/>
        </p:nvSpPr>
        <p:spPr bwMode="auto">
          <a:xfrm rot="2150072">
            <a:off x="4609440" y="3989811"/>
            <a:ext cx="479502" cy="487900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아래쪽 화살표[D] 12">
            <a:extLst>
              <a:ext uri="{FF2B5EF4-FFF2-40B4-BE49-F238E27FC236}">
                <a16:creationId xmlns:a16="http://schemas.microsoft.com/office/drawing/2014/main" id="{55E83E03-C0C2-9570-4148-77CEBCBA76E9}"/>
              </a:ext>
            </a:extLst>
          </p:cNvPr>
          <p:cNvSpPr/>
          <p:nvPr/>
        </p:nvSpPr>
        <p:spPr bwMode="auto">
          <a:xfrm rot="19683305">
            <a:off x="6771588" y="3994087"/>
            <a:ext cx="479502" cy="487900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7275A2-4931-BC41-6867-6AC1135CD0B0}"/>
              </a:ext>
            </a:extLst>
          </p:cNvPr>
          <p:cNvSpPr/>
          <p:nvPr/>
        </p:nvSpPr>
        <p:spPr bwMode="auto">
          <a:xfrm>
            <a:off x="5704062" y="2568810"/>
            <a:ext cx="1277686" cy="49934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508A15-D452-35DD-42B1-CD66EA038261}"/>
              </a:ext>
            </a:extLst>
          </p:cNvPr>
          <p:cNvSpPr/>
          <p:nvPr/>
        </p:nvSpPr>
        <p:spPr bwMode="auto">
          <a:xfrm>
            <a:off x="3963691" y="4839510"/>
            <a:ext cx="1277686" cy="2676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70825C-1212-7128-C88C-0DBE1B18EF2B}"/>
              </a:ext>
            </a:extLst>
          </p:cNvPr>
          <p:cNvSpPr/>
          <p:nvPr/>
        </p:nvSpPr>
        <p:spPr bwMode="auto">
          <a:xfrm>
            <a:off x="7472303" y="4839510"/>
            <a:ext cx="1277686" cy="2676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61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1380928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MKZ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환경에서 모든 알고리즘과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record tool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을 동시에 실행 시 다른 알고리즘에 영향을 주지 않는 것을 확인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Record tool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docker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를 활용해 특정 </a:t>
            </a:r>
            <a:r>
              <a:rPr lang="en-US" altLang="ko-KR" sz="1200" b="1" kern="0" dirty="0" err="1">
                <a:solidFill>
                  <a:schemeClr val="tx1"/>
                </a:solidFill>
                <a:latin typeface="+mn-ea"/>
              </a:rPr>
              <a:t>cpu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코어만을 사용하게 설정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각 알고리즘의 최종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output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FPS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가 이상이 없음을 확인함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5" y="1138335"/>
            <a:ext cx="2262772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FPS</a:t>
            </a:r>
            <a:r>
              <a:rPr lang="ko-KR" altLang="en-US" b="1" dirty="0">
                <a:latin typeface="+mj-lt"/>
                <a:ea typeface="나눔고딕" pitchFamily="2" charset="-127"/>
              </a:rPr>
              <a:t> 테스트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F476F3-95E5-BEC7-3072-A415F62762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 t="9091" r="2727" b="2929"/>
          <a:stretch/>
        </p:blipFill>
        <p:spPr>
          <a:xfrm>
            <a:off x="4317381" y="2805515"/>
            <a:ext cx="7036419" cy="38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0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1427581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Record tool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을 이용해 취득한 데이터와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record tool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을 이용하지 않고 취득한 데이터를 서로 비교하여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loss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존재 여부 확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cam, lidar, </a:t>
            </a:r>
            <a:r>
              <a:rPr lang="en-US" altLang="ko-KR" sz="1200" b="1" kern="0" dirty="0" err="1">
                <a:solidFill>
                  <a:schemeClr val="tx1"/>
                </a:solidFill>
                <a:latin typeface="+mn-ea"/>
              </a:rPr>
              <a:t>gps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 control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의 핵심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topic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을 선정하여 비교 하였으나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loss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된 데이터는 존재하지 않음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동시 시간대에 데이터 취득이 어려워 데이터 취득 후 같은 시간대로 나누어서 취득된 데이터 </a:t>
            </a:r>
            <a:r>
              <a:rPr lang="ko-KR" altLang="en-US" sz="1200" b="1" kern="0" dirty="0" err="1">
                <a:solidFill>
                  <a:schemeClr val="tx1"/>
                </a:solidFill>
                <a:latin typeface="+mn-ea"/>
              </a:rPr>
              <a:t>갯수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 비교함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5" y="1138335"/>
            <a:ext cx="2262772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b="1" dirty="0">
                <a:latin typeface="+mj-lt"/>
                <a:ea typeface="나눔고딕" pitchFamily="2" charset="-127"/>
              </a:rPr>
              <a:t>데이터 </a:t>
            </a:r>
            <a:r>
              <a:rPr lang="en-US" altLang="ko-KR" b="1" dirty="0">
                <a:latin typeface="+mj-lt"/>
                <a:ea typeface="나눔고딕" pitchFamily="2" charset="-127"/>
              </a:rPr>
              <a:t>Loss rate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E7B99F-DE8A-FC37-313A-548FA4230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0849"/>
            <a:ext cx="105226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4790295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5" y="1138335"/>
            <a:ext cx="2262772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Loss rate cam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FFA7BD-5AB0-9FEC-440F-B55B8F21F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07" y="2139825"/>
            <a:ext cx="3660717" cy="31329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9E504F-9FED-87B4-B31F-346F705AA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489" y="2139825"/>
            <a:ext cx="2975736" cy="31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0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4790295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5" y="1138335"/>
            <a:ext cx="2262772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Loss rate lidar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D7AD3-3D18-1AC2-8558-32196570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24" y="2020485"/>
            <a:ext cx="3352800" cy="3263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E5270F-B3F9-1AC9-E96D-61F992902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24" y="202048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3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4790295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5" y="1138335"/>
            <a:ext cx="2262772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Loss rate </a:t>
            </a:r>
            <a:r>
              <a:rPr lang="en-US" altLang="ko-KR" b="1" dirty="0" err="1">
                <a:latin typeface="+mj-lt"/>
                <a:ea typeface="나눔고딕" pitchFamily="2" charset="-127"/>
              </a:rPr>
              <a:t>gps</a:t>
            </a:r>
            <a:endParaRPr lang="en-US" altLang="ko-KR" b="1" dirty="0">
              <a:latin typeface="+mj-lt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05B1F-A2EC-16C7-6952-6872E2E5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47" y="2105004"/>
            <a:ext cx="3302000" cy="3289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79A1B8-BCB5-B9D7-56A9-7AAAD0170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47" y="2105004"/>
            <a:ext cx="3251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4790295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4" y="1138335"/>
            <a:ext cx="2458714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Loss rate control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E67A5-981F-6A92-F6E8-CD75F9B5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96" y="2020485"/>
            <a:ext cx="3276600" cy="327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AEF0E1-D4E6-7BC1-182D-B6FA6A70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96" y="2020485"/>
            <a:ext cx="3276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1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E4F3-C2D2-5AF6-A838-EC701CB6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Record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tool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4AC6A-C4C9-448B-382C-F5EC7705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9"/>
            <a:ext cx="10515600" cy="91439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 자율주행을 재현할 수 있는 </a:t>
            </a:r>
            <a:r>
              <a:rPr lang="en-US" altLang="ko-KR" dirty="0"/>
              <a:t>Trigger </a:t>
            </a:r>
            <a:r>
              <a:rPr lang="ko-KR" altLang="en-US" dirty="0"/>
              <a:t>기반 </a:t>
            </a:r>
            <a:r>
              <a:rPr lang="en-US" altLang="ko-KR" dirty="0"/>
              <a:t>Topic record tool </a:t>
            </a:r>
            <a:r>
              <a:rPr lang="ko-KR" altLang="en-US" dirty="0"/>
              <a:t>개발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54695-FDF9-4AA9-7380-0376C7C6A4DD}"/>
              </a:ext>
            </a:extLst>
          </p:cNvPr>
          <p:cNvSpPr/>
          <p:nvPr/>
        </p:nvSpPr>
        <p:spPr>
          <a:xfrm>
            <a:off x="1021604" y="1138335"/>
            <a:ext cx="1712265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2000" b="1" dirty="0">
                <a:latin typeface="+mj-lt"/>
                <a:ea typeface="나눔고딕" pitchFamily="2" charset="-127"/>
              </a:rPr>
              <a:t>목   적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6574020-91AB-53D5-FC7D-7BC7B826D195}"/>
              </a:ext>
            </a:extLst>
          </p:cNvPr>
          <p:cNvSpPr txBox="1">
            <a:spLocks/>
          </p:cNvSpPr>
          <p:nvPr/>
        </p:nvSpPr>
        <p:spPr>
          <a:xfrm>
            <a:off x="838200" y="2534818"/>
            <a:ext cx="10515600" cy="240418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1800" dirty="0">
                <a:latin typeface="+mn-ea"/>
                <a:ea typeface="+mn-ea"/>
              </a:rPr>
              <a:t>취득된 </a:t>
            </a:r>
            <a:r>
              <a:rPr lang="en-US" altLang="ko-KR" sz="1800" dirty="0">
                <a:latin typeface="+mn-ea"/>
                <a:ea typeface="+mn-ea"/>
              </a:rPr>
              <a:t>Topic list</a:t>
            </a:r>
            <a:r>
              <a:rPr lang="ko-KR" altLang="en-US" sz="1800" dirty="0">
                <a:latin typeface="+mn-ea"/>
                <a:ea typeface="+mn-ea"/>
              </a:rPr>
              <a:t>의 </a:t>
            </a:r>
            <a:r>
              <a:rPr lang="en-US" altLang="ko-KR" sz="1800" dirty="0">
                <a:latin typeface="+mn-ea"/>
                <a:ea typeface="+mn-ea"/>
              </a:rPr>
              <a:t>frame loss rate</a:t>
            </a:r>
          </a:p>
          <a:p>
            <a:pPr lvl="1"/>
            <a:r>
              <a:rPr lang="ko-KR" altLang="en-US" sz="1500" dirty="0">
                <a:latin typeface="+mn-ea"/>
                <a:ea typeface="+mn-ea"/>
              </a:rPr>
              <a:t>자율주행 모드에서 녹화 </a:t>
            </a:r>
            <a:r>
              <a:rPr lang="en-US" altLang="ko-KR" sz="1500" dirty="0">
                <a:latin typeface="+mn-ea"/>
                <a:ea typeface="+mn-ea"/>
              </a:rPr>
              <a:t>10</a:t>
            </a:r>
            <a:r>
              <a:rPr lang="ko-KR" altLang="en-US" sz="1500" dirty="0">
                <a:latin typeface="+mn-ea"/>
                <a:ea typeface="+mn-ea"/>
              </a:rPr>
              <a:t>분</a:t>
            </a:r>
            <a:r>
              <a:rPr lang="en-US" altLang="ko-KR" sz="1500" dirty="0">
                <a:latin typeface="+mn-ea"/>
                <a:ea typeface="+mn-ea"/>
              </a:rPr>
              <a:t>, </a:t>
            </a:r>
            <a:r>
              <a:rPr lang="ko-KR" altLang="en-US" sz="1500" dirty="0">
                <a:latin typeface="+mn-ea"/>
                <a:ea typeface="+mn-ea"/>
              </a:rPr>
              <a:t>목표</a:t>
            </a:r>
            <a:r>
              <a:rPr lang="en-US" altLang="ko-KR" sz="1500" dirty="0">
                <a:latin typeface="+mn-ea"/>
                <a:ea typeface="+mn-ea"/>
              </a:rPr>
              <a:t>:1% </a:t>
            </a:r>
            <a:r>
              <a:rPr lang="ko-KR" altLang="en-US" sz="1500" dirty="0">
                <a:latin typeface="+mn-ea"/>
                <a:ea typeface="+mn-ea"/>
              </a:rPr>
              <a:t>이하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</a:p>
          <a:p>
            <a:r>
              <a:rPr lang="ko-KR" altLang="en-US" sz="1800" dirty="0">
                <a:latin typeface="+mn-ea"/>
                <a:ea typeface="+mn-ea"/>
              </a:rPr>
              <a:t>자율주행 모드에 영향을 주지 않는 </a:t>
            </a:r>
            <a:r>
              <a:rPr lang="en-US" altLang="ko-KR" sz="1800" dirty="0">
                <a:latin typeface="+mn-ea"/>
                <a:ea typeface="+mn-ea"/>
              </a:rPr>
              <a:t>Record tool</a:t>
            </a:r>
          </a:p>
          <a:p>
            <a:pPr lvl="1"/>
            <a:r>
              <a:rPr lang="ko-KR" altLang="en-US" sz="1500" dirty="0">
                <a:latin typeface="+mn-ea"/>
                <a:ea typeface="+mn-ea"/>
              </a:rPr>
              <a:t>자율주행 모드에서 </a:t>
            </a:r>
            <a:r>
              <a:rPr lang="ko-KR" altLang="en-US" sz="1500" dirty="0" err="1">
                <a:latin typeface="+mn-ea"/>
                <a:ea typeface="+mn-ea"/>
              </a:rPr>
              <a:t>파트별</a:t>
            </a:r>
            <a:r>
              <a:rPr lang="ko-KR" altLang="en-US" sz="1500" dirty="0">
                <a:latin typeface="+mn-ea"/>
                <a:ea typeface="+mn-ea"/>
              </a:rPr>
              <a:t> 최종 </a:t>
            </a:r>
            <a:r>
              <a:rPr lang="en-US" altLang="ko-KR" sz="1500" dirty="0">
                <a:latin typeface="+mn-ea"/>
                <a:ea typeface="+mn-ea"/>
              </a:rPr>
              <a:t>topic</a:t>
            </a:r>
            <a:r>
              <a:rPr lang="ko-KR" altLang="en-US" sz="1500" dirty="0">
                <a:latin typeface="+mn-ea"/>
                <a:ea typeface="+mn-ea"/>
              </a:rPr>
              <a:t>의 </a:t>
            </a:r>
            <a:r>
              <a:rPr lang="en-US" altLang="ko-KR" sz="1500" dirty="0">
                <a:latin typeface="+mn-ea"/>
                <a:ea typeface="+mn-ea"/>
              </a:rPr>
              <a:t>FPS </a:t>
            </a:r>
            <a:r>
              <a:rPr lang="ko-KR" altLang="en-US" sz="1500" dirty="0">
                <a:latin typeface="+mn-ea"/>
                <a:ea typeface="+mn-ea"/>
              </a:rPr>
              <a:t>변동 없음</a:t>
            </a:r>
            <a:endParaRPr lang="en-US" altLang="ko-KR" sz="15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Event triggering loss rate</a:t>
            </a:r>
          </a:p>
          <a:p>
            <a:pPr lvl="1"/>
            <a:r>
              <a:rPr lang="ko-KR" altLang="en-US" sz="1500" dirty="0">
                <a:latin typeface="+mn-ea"/>
                <a:ea typeface="+mn-ea"/>
              </a:rPr>
              <a:t>자율주행 모드에서 각 </a:t>
            </a:r>
            <a:r>
              <a:rPr lang="en-US" altLang="ko-KR" sz="1500" dirty="0">
                <a:latin typeface="+mn-ea"/>
                <a:ea typeface="+mn-ea"/>
              </a:rPr>
              <a:t>Event </a:t>
            </a:r>
            <a:r>
              <a:rPr lang="ko-KR" altLang="en-US" sz="1500" dirty="0">
                <a:latin typeface="+mn-ea"/>
                <a:ea typeface="+mn-ea"/>
              </a:rPr>
              <a:t>별 </a:t>
            </a:r>
            <a:r>
              <a:rPr lang="en-US" altLang="ko-KR" sz="1500" dirty="0">
                <a:latin typeface="+mn-ea"/>
                <a:ea typeface="+mn-ea"/>
              </a:rPr>
              <a:t>10</a:t>
            </a:r>
            <a:r>
              <a:rPr lang="ko-KR" altLang="en-US" sz="1500" dirty="0">
                <a:latin typeface="+mn-ea"/>
                <a:ea typeface="+mn-ea"/>
              </a:rPr>
              <a:t>회</a:t>
            </a:r>
            <a:r>
              <a:rPr lang="en-US" altLang="ko-KR" sz="1500" dirty="0">
                <a:latin typeface="+mn-ea"/>
                <a:ea typeface="+mn-ea"/>
              </a:rPr>
              <a:t>, </a:t>
            </a:r>
            <a:r>
              <a:rPr lang="ko-KR" altLang="en-US" sz="1500" dirty="0">
                <a:latin typeface="+mn-ea"/>
                <a:ea typeface="+mn-ea"/>
              </a:rPr>
              <a:t>목표</a:t>
            </a:r>
            <a:r>
              <a:rPr lang="en-US" altLang="ko-KR" sz="1500" dirty="0">
                <a:latin typeface="+mn-ea"/>
                <a:ea typeface="+mn-ea"/>
              </a:rPr>
              <a:t>:0% / latency 0.1s </a:t>
            </a:r>
            <a:r>
              <a:rPr lang="ko-KR" altLang="en-US" sz="1500" dirty="0">
                <a:latin typeface="+mn-ea"/>
                <a:ea typeface="+mn-ea"/>
              </a:rPr>
              <a:t>이내</a:t>
            </a:r>
            <a:r>
              <a:rPr lang="en-US" altLang="ko-KR" dirty="0">
                <a:latin typeface="+mn-ea"/>
                <a:ea typeface="+mn-ea"/>
              </a:rPr>
              <a:t>​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19FF5-2F0B-D180-90EB-D9443920DD3B}"/>
              </a:ext>
            </a:extLst>
          </p:cNvPr>
          <p:cNvSpPr/>
          <p:nvPr/>
        </p:nvSpPr>
        <p:spPr>
          <a:xfrm>
            <a:off x="1021604" y="2338873"/>
            <a:ext cx="1712265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2000" b="1" dirty="0">
                <a:latin typeface="+mj-lt"/>
                <a:ea typeface="나눔고딕" pitchFamily="2" charset="-127"/>
              </a:rPr>
              <a:t>목   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15F620E-3623-DCFE-0FB4-10996A37D23E}"/>
              </a:ext>
            </a:extLst>
          </p:cNvPr>
          <p:cNvSpPr txBox="1">
            <a:spLocks/>
          </p:cNvSpPr>
          <p:nvPr/>
        </p:nvSpPr>
        <p:spPr>
          <a:xfrm>
            <a:off x="838200" y="5334000"/>
            <a:ext cx="10515600" cy="84296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맑은 고딕"/>
                <a:ea typeface="맑은 고딕"/>
              </a:rPr>
              <a:t>22. 6. 27 ~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BA49D4-F7A5-7642-6794-7C911BFBA467}"/>
              </a:ext>
            </a:extLst>
          </p:cNvPr>
          <p:cNvSpPr/>
          <p:nvPr/>
        </p:nvSpPr>
        <p:spPr>
          <a:xfrm>
            <a:off x="1021604" y="5124399"/>
            <a:ext cx="1712265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2000" b="1">
                <a:latin typeface="+mj-lt"/>
                <a:ea typeface="나눔고딕" pitchFamily="2" charset="-127"/>
              </a:rPr>
              <a:t>기  간</a:t>
            </a:r>
          </a:p>
        </p:txBody>
      </p:sp>
    </p:spTree>
    <p:extLst>
      <p:ext uri="{BB962C8B-B14F-4D97-AF65-F5344CB8AC3E}">
        <p14:creationId xmlns:p14="http://schemas.microsoft.com/office/powerpoint/2010/main" val="102379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4790295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이벤트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triggering loss rate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를 확인하기 위해서 발생할 수 있는 시나리오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(11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가지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들을 구성하여 테스트 진행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모든 시나리오에 대해서 정상 작동함을 확인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4" y="1138335"/>
            <a:ext cx="2458714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Triggering loss rate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52C5AE4-5E83-5FF8-2CF5-17A2D455C96D}"/>
              </a:ext>
            </a:extLst>
          </p:cNvPr>
          <p:cNvSpPr>
            <a:spLocks noGrp="1"/>
          </p:cNvSpPr>
          <p:nvPr/>
        </p:nvSpPr>
        <p:spPr>
          <a:xfrm>
            <a:off x="2210470" y="2488701"/>
            <a:ext cx="3691054" cy="3473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1) manual -&gt; UI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btn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 manual (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주기 길게</a:t>
            </a: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)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약 </a:t>
            </a: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10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초 </a:t>
            </a:r>
            <a:r>
              <a:rPr kumimoji="1" lang="ko-KR" altLang="en-US" sz="1000" dirty="0" err="1">
                <a:solidFill>
                  <a:srgbClr val="333333"/>
                </a:solidFill>
                <a:latin typeface="+mn-ea"/>
              </a:rPr>
              <a:t>텀</a:t>
            </a:r>
            <a:endParaRPr kumimoji="1" lang="ko-KR" altLang="en-US" sz="1000" dirty="0">
              <a:solidFill>
                <a:srgbClr val="333333"/>
              </a:solidFill>
              <a:latin typeface="+mn-ea"/>
            </a:endParaRP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-&gt;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이벤트 발생 후 즉시 정상종료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2)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manual -&gt; MKZ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btn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 manual (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주기 짧게</a:t>
            </a: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)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마우스클릭 연타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-&gt;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이벤트 발생 후 즉시 정상종료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3)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event -&gt; x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-&gt; 5s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후 정상종료 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4)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manual -&gt; UI event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btn</a:t>
            </a:r>
            <a:endParaRPr kumimoji="1" lang="en-US" altLang="ko-Kore-KR" sz="1000" dirty="0">
              <a:solidFill>
                <a:srgbClr val="333333"/>
              </a:solidFill>
              <a:latin typeface="+mn-ea"/>
            </a:endParaRP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-&gt;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계속해서 녹화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5)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manual -&gt;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ros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 topic event 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-&gt;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계속해서 녹화</a:t>
            </a:r>
            <a:endParaRPr kumimoji="1" lang="en-US" altLang="ko-KR" sz="1000" b="1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475D92E-BD30-1032-6446-4EB3CD628CB7}"/>
              </a:ext>
            </a:extLst>
          </p:cNvPr>
          <p:cNvSpPr>
            <a:spLocks noGrp="1"/>
          </p:cNvSpPr>
          <p:nvPr/>
        </p:nvSpPr>
        <p:spPr>
          <a:xfrm>
            <a:off x="5901524" y="2488701"/>
            <a:ext cx="3691054" cy="3473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6)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manual -&gt;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mkz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 event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btn</a:t>
            </a:r>
            <a:endParaRPr kumimoji="1" lang="en-US" altLang="ko-Kore-KR" sz="1000" dirty="0">
              <a:solidFill>
                <a:srgbClr val="333333"/>
              </a:solidFill>
              <a:latin typeface="+mn-ea"/>
            </a:endParaRP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-&gt;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계속해서 녹화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7)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event -&gt; UI event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btn</a:t>
            </a:r>
            <a:endParaRPr kumimoji="1" lang="en-US" altLang="ko-Kore-KR" sz="1000" dirty="0">
              <a:solidFill>
                <a:srgbClr val="333333"/>
              </a:solidFill>
              <a:latin typeface="+mn-ea"/>
            </a:endParaRP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-&gt; 5s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후 정상종료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8)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event -&gt;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ros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 topic event 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-&gt; 5s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후 정상종료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9)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event -&gt; MKZ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btn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 event 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-&gt; 5s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후 정상종료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10)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event -&gt; UI manual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-&gt; 5s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후 정상종료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R" sz="1000" dirty="0">
                <a:solidFill>
                  <a:srgbClr val="333333"/>
                </a:solidFill>
                <a:latin typeface="+mn-ea"/>
              </a:rPr>
              <a:t>11) 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event -&gt; MKZ </a:t>
            </a:r>
            <a:r>
              <a:rPr kumimoji="1" lang="en-US" altLang="ko-Kore-KR" sz="1000" dirty="0" err="1">
                <a:solidFill>
                  <a:srgbClr val="333333"/>
                </a:solidFill>
                <a:latin typeface="+mn-ea"/>
              </a:rPr>
              <a:t>btn</a:t>
            </a: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 manual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ko-Kore-KR" sz="1000" dirty="0">
                <a:solidFill>
                  <a:srgbClr val="333333"/>
                </a:solidFill>
                <a:latin typeface="+mn-ea"/>
              </a:rPr>
              <a:t>-&gt; 5s </a:t>
            </a:r>
            <a:r>
              <a:rPr kumimoji="1" lang="ko-KR" altLang="en-US" sz="1000" dirty="0">
                <a:solidFill>
                  <a:srgbClr val="333333"/>
                </a:solidFill>
                <a:latin typeface="+mn-ea"/>
              </a:rPr>
              <a:t>후 정상종료</a:t>
            </a:r>
          </a:p>
        </p:txBody>
      </p:sp>
    </p:spTree>
    <p:extLst>
      <p:ext uri="{BB962C8B-B14F-4D97-AF65-F5344CB8AC3E}">
        <p14:creationId xmlns:p14="http://schemas.microsoft.com/office/powerpoint/2010/main" val="27688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4790295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4" y="1138335"/>
            <a:ext cx="3055874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Triggering loss rate(1~4)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5F8B6D-3E76-EBE7-90E4-C78E6C54C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85" y="3851862"/>
            <a:ext cx="3072558" cy="21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B54AE3-64BF-8F1A-496C-B2D3A269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27" y="1460945"/>
            <a:ext cx="3072558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CB2BFA-595C-68D4-C3EB-3AD7C938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40" y="1460945"/>
            <a:ext cx="3072558" cy="21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EE7C4C-7502-5854-A928-AEB6C6C33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27" y="3851862"/>
            <a:ext cx="307255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2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4790295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4" y="1138335"/>
            <a:ext cx="3055874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Triggering loss rate(5~8)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8E4537-F9D4-842D-A3DE-CC0D94FB5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82" y="1492223"/>
            <a:ext cx="3072558" cy="21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418F41-B9CD-7233-09C0-D908C9224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40" y="1492223"/>
            <a:ext cx="2872174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30C20D-2154-2891-7C00-C08750F855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92" y="3864995"/>
            <a:ext cx="2872174" cy="21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66CFA6-A7DA-AC02-0B78-E8D6FDA3BD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36" y="3866226"/>
            <a:ext cx="287217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6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4790295"/>
          </a:xfrm>
        </p:spPr>
        <p:txBody>
          <a:bodyPr>
            <a:normAutofit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4" y="1138335"/>
            <a:ext cx="3055874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b="1" dirty="0">
                <a:latin typeface="+mj-lt"/>
                <a:ea typeface="나눔고딕" pitchFamily="2" charset="-127"/>
              </a:rPr>
              <a:t>Triggering loss rate(9~11)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0B16B5-2F3B-0957-8371-0E2439FD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77" y="1446499"/>
            <a:ext cx="3072558" cy="21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92ED49-C3C0-B80D-6F95-E833B70F3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35" y="1445841"/>
            <a:ext cx="3072558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58593D-29BF-F5F5-1FA4-B0C6B825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77" y="3848983"/>
            <a:ext cx="307255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78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결과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80"/>
            <a:ext cx="10515600" cy="4790295"/>
          </a:xfrm>
        </p:spPr>
        <p:txBody>
          <a:bodyPr>
            <a:normAutofit fontScale="92500" lnSpcReduction="20000"/>
          </a:bodyPr>
          <a:lstStyle/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서버와 연동 기능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요구되는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Mega data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추가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취득 시작과 끝 시간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이동거리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이벤트 발생 시점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데이터 업로드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주행정보 업로드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주행 시간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주행 거리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주행 모드 등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Meta data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이벤트 발생 시간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데이터 복사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(OSM, PCD) / Topic list / 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주행거리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 err="1">
                <a:solidFill>
                  <a:schemeClr val="tx1"/>
                </a:solidFill>
                <a:latin typeface="+mn-ea"/>
              </a:rPr>
              <a:t>ROSbag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 splitter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Merger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특정 시간 범위로 </a:t>
            </a:r>
            <a:r>
              <a:rPr lang="en-US" altLang="ko-KR" sz="1000" b="1" kern="0" dirty="0" err="1">
                <a:solidFill>
                  <a:schemeClr val="tx1"/>
                </a:solidFill>
                <a:latin typeface="+mn-ea"/>
              </a:rPr>
              <a:t>rosbag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을 나누거나 합치는 코드는 개발되어 있음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이를 기반으로 서버와 연동되어 필요한 시간 범위의 </a:t>
            </a:r>
            <a:r>
              <a:rPr lang="en-US" altLang="ko-KR" sz="1000" b="1" kern="0" dirty="0" err="1">
                <a:solidFill>
                  <a:schemeClr val="tx1"/>
                </a:solidFill>
                <a:latin typeface="+mn-ea"/>
              </a:rPr>
              <a:t>rosbag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만 </a:t>
            </a: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crop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</a:rPr>
              <a:t>하여 업로드하는 기능 구현 필요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Manual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녹화와 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Event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녹화에 대한 파티션을 나누어 저장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남은 저장공간 표현</a:t>
            </a: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solidFill>
                  <a:schemeClr val="bg2"/>
                </a:solidFill>
                <a:latin typeface="+mn-ea"/>
              </a:rPr>
              <a:t>자동 실행 기능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bg2"/>
                </a:solidFill>
                <a:latin typeface="+mn-ea"/>
              </a:rPr>
              <a:t>Event topic</a:t>
            </a:r>
            <a:r>
              <a:rPr lang="ko-KR" altLang="en-US" sz="1200" b="1" kern="0" dirty="0">
                <a:solidFill>
                  <a:schemeClr val="bg2"/>
                </a:solidFill>
                <a:latin typeface="+mn-ea"/>
              </a:rPr>
              <a:t>에 대한 구조화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현재는 단순히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Event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발생 원인만 담을 수 있는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String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구조로 되어 있음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저장할 시작 시간과 끝 시간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/ Event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발생 원인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/ Event level /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취득할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topic list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등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>
                <a:solidFill>
                  <a:schemeClr val="bg2"/>
                </a:solidFill>
                <a:latin typeface="+mn-ea"/>
              </a:rPr>
              <a:t>MKZ steering button trigger timing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현재는 버튼이 눌려진 상태이면 계속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topic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이 발행됨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/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이를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edge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나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level trigger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방식으로 변경 필요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>
                <a:solidFill>
                  <a:schemeClr val="bg2"/>
                </a:solidFill>
                <a:latin typeface="+mn-ea"/>
              </a:rPr>
              <a:t>주행 중 취득된 데이터에 대한 </a:t>
            </a:r>
            <a:r>
              <a:rPr lang="en-US" altLang="ko-KR" sz="1200" b="1" kern="0" dirty="0">
                <a:solidFill>
                  <a:schemeClr val="bg2"/>
                </a:solidFill>
                <a:latin typeface="+mn-ea"/>
              </a:rPr>
              <a:t>localization fail </a:t>
            </a:r>
            <a:r>
              <a:rPr lang="ko-KR" altLang="en-US" sz="1200" b="1" kern="0" dirty="0">
                <a:solidFill>
                  <a:schemeClr val="bg2"/>
                </a:solidFill>
                <a:latin typeface="+mn-ea"/>
              </a:rPr>
              <a:t>문제</a:t>
            </a:r>
          </a:p>
          <a:p>
            <a:pPr marL="727075" lvl="1" indent="-18224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1000" b="1" kern="0" dirty="0" err="1">
                <a:solidFill>
                  <a:schemeClr val="bg2"/>
                </a:solidFill>
                <a:latin typeface="+mn-ea"/>
              </a:rPr>
              <a:t>Rosbag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 pause-resume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으로 해결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/ Initial position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지정 </a:t>
            </a:r>
            <a:r>
              <a:rPr lang="en-US" altLang="ko-KR" sz="1000" b="1" kern="0" dirty="0">
                <a:solidFill>
                  <a:schemeClr val="bg2"/>
                </a:solidFill>
                <a:latin typeface="+mn-ea"/>
              </a:rPr>
              <a:t>/ </a:t>
            </a:r>
            <a:r>
              <a:rPr lang="ko-KR" altLang="en-US" sz="1000" b="1" kern="0" dirty="0">
                <a:solidFill>
                  <a:schemeClr val="bg2"/>
                </a:solidFill>
                <a:latin typeface="+mn-ea"/>
              </a:rPr>
              <a:t>추가적인 실험 필요</a:t>
            </a:r>
          </a:p>
          <a:p>
            <a:pPr marL="269875" indent="-182245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4" y="1138335"/>
            <a:ext cx="1385694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b="1" dirty="0">
                <a:latin typeface="+mj-lt"/>
                <a:ea typeface="나눔고딕" pitchFamily="2" charset="-127"/>
              </a:rPr>
              <a:t>향후 구현</a:t>
            </a:r>
          </a:p>
        </p:txBody>
      </p:sp>
    </p:spTree>
    <p:extLst>
      <p:ext uri="{BB962C8B-B14F-4D97-AF65-F5344CB8AC3E}">
        <p14:creationId xmlns:p14="http://schemas.microsoft.com/office/powerpoint/2010/main" val="661758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735F-3C52-B220-ACDF-C0E9B048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43906-D68D-EE9E-D07B-9DB1F467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500 TBW = 1T</a:t>
            </a:r>
            <a:r>
              <a:rPr lang="ko-KR" altLang="en-US" dirty="0"/>
              <a:t>씩 </a:t>
            </a:r>
            <a:r>
              <a:rPr lang="en-US" altLang="ko-KR" dirty="0"/>
              <a:t>500</a:t>
            </a:r>
            <a:r>
              <a:rPr lang="ko-KR" altLang="en-US" dirty="0"/>
              <a:t>번 읽고 쓰기 가능한 수치를 나타냄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하루에 </a:t>
            </a:r>
            <a:r>
              <a:rPr lang="en-US" altLang="ko-KR" dirty="0"/>
              <a:t>500GB</a:t>
            </a:r>
            <a:r>
              <a:rPr lang="ko-KR" altLang="en-US" dirty="0"/>
              <a:t>씩 읽고 쓰기를 매일 반복하면 </a:t>
            </a:r>
            <a:r>
              <a:rPr lang="en-US" altLang="ko-KR" dirty="0"/>
              <a:t>1000</a:t>
            </a:r>
            <a:r>
              <a:rPr lang="ko-KR" altLang="en-US" dirty="0"/>
              <a:t>일 동안 </a:t>
            </a:r>
            <a:r>
              <a:rPr lang="ko-KR" altLang="en-US" dirty="0" err="1"/>
              <a:t>사용가능함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용량이 큰 </a:t>
            </a:r>
            <a:r>
              <a:rPr lang="en-US" altLang="ko-KR" dirty="0"/>
              <a:t>SSD</a:t>
            </a:r>
            <a:r>
              <a:rPr lang="ko-KR" altLang="en-US" dirty="0"/>
              <a:t>사용 시 수명이 </a:t>
            </a:r>
            <a:r>
              <a:rPr lang="en-US" altLang="ko-KR" dirty="0"/>
              <a:t>50%~100%</a:t>
            </a:r>
            <a:r>
              <a:rPr lang="ko-KR" altLang="en-US" dirty="0"/>
              <a:t>이상 증가 </a:t>
            </a:r>
          </a:p>
          <a:p>
            <a:r>
              <a:rPr lang="ko-KR" altLang="en-US"/>
              <a:t>* </a:t>
            </a:r>
            <a:r>
              <a:rPr lang="en-US" altLang="ko-KR" dirty="0"/>
              <a:t>2TB : </a:t>
            </a:r>
            <a:r>
              <a:rPr lang="ko-KR" altLang="en-US" dirty="0"/>
              <a:t>약</a:t>
            </a:r>
            <a:r>
              <a:rPr lang="en-US" altLang="ko-KR" dirty="0"/>
              <a:t>29</a:t>
            </a:r>
            <a:r>
              <a:rPr lang="ko-KR" altLang="en-US" dirty="0"/>
              <a:t>만원</a:t>
            </a:r>
            <a:r>
              <a:rPr lang="en-US" altLang="ko-KR" dirty="0"/>
              <a:t>, 1TB : </a:t>
            </a:r>
            <a:r>
              <a:rPr lang="ko-KR" altLang="en-US" dirty="0"/>
              <a:t>약 </a:t>
            </a:r>
            <a:r>
              <a:rPr lang="en-US" altLang="ko-KR" dirty="0"/>
              <a:t>16</a:t>
            </a:r>
            <a:r>
              <a:rPr lang="ko-KR" altLang="en-US" dirty="0"/>
              <a:t>만원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B8CE0E9-D06D-F583-4289-A22640D7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9" y="3428276"/>
            <a:ext cx="2934037" cy="2272021"/>
          </a:xfrm>
          <a:prstGeom prst="rect">
            <a:avLst/>
          </a:prstGeom>
        </p:spPr>
      </p:pic>
      <p:pic>
        <p:nvPicPr>
          <p:cNvPr id="5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3BD7BC5-4687-4F56-5E32-A6BA1B48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32" y="3429000"/>
            <a:ext cx="5145616" cy="19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6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47C17-254B-B3C5-F206-5792DCE3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Record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tool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7A1CC-E6F4-8B45-84F6-5C648309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녹화가 자율주행 알고리즘에 영향을 주지 않도록 설계</a:t>
            </a:r>
            <a:r>
              <a:rPr lang="en-US" altLang="ko-KR" dirty="0"/>
              <a:t>(Docker</a:t>
            </a:r>
            <a:r>
              <a:rPr lang="ko-KR" altLang="en-US" dirty="0"/>
              <a:t>를 사용하여 지정된 </a:t>
            </a:r>
            <a:r>
              <a:rPr lang="en-US" altLang="ko-KR" dirty="0"/>
              <a:t>Resource</a:t>
            </a:r>
            <a:r>
              <a:rPr lang="ko-KR" altLang="en-US" dirty="0"/>
              <a:t>만 사용하도록 설계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Manual </a:t>
            </a:r>
            <a:r>
              <a:rPr lang="ko-KR" altLang="en-US" dirty="0"/>
              <a:t>녹화 </a:t>
            </a:r>
            <a:r>
              <a:rPr lang="en-US" altLang="ko-KR" dirty="0"/>
              <a:t>: </a:t>
            </a:r>
            <a:r>
              <a:rPr lang="ko-KR" altLang="en-US" dirty="0"/>
              <a:t>주행 데이터셋 취득이 목적일 때 사용하는 기능으로</a:t>
            </a:r>
            <a:r>
              <a:rPr lang="en-US" altLang="ko-KR" dirty="0"/>
              <a:t>, </a:t>
            </a:r>
            <a:r>
              <a:rPr lang="ko-KR" altLang="en-US" dirty="0"/>
              <a:t>현재</a:t>
            </a:r>
            <a:r>
              <a:rPr lang="en-US" altLang="ko-KR" dirty="0"/>
              <a:t>~</a:t>
            </a:r>
            <a:r>
              <a:rPr lang="ko-KR" altLang="en-US" dirty="0"/>
              <a:t>종료시점까지 녹화</a:t>
            </a:r>
          </a:p>
          <a:p>
            <a:pPr lvl="1"/>
            <a:r>
              <a:rPr lang="en-US" altLang="ko-KR" dirty="0"/>
              <a:t>Steering wheel button </a:t>
            </a:r>
            <a:r>
              <a:rPr lang="ko-KR" altLang="en-US" dirty="0"/>
              <a:t>혹은 </a:t>
            </a:r>
            <a:r>
              <a:rPr lang="en-US" altLang="ko-KR" dirty="0"/>
              <a:t>UI </a:t>
            </a:r>
            <a:r>
              <a:rPr lang="ko-KR" altLang="en-US" dirty="0"/>
              <a:t>상 “</a:t>
            </a:r>
            <a:r>
              <a:rPr lang="en-US" altLang="ko-KR" dirty="0"/>
              <a:t>Manual” Button</a:t>
            </a:r>
            <a:r>
              <a:rPr lang="ko-KR" altLang="en-US" dirty="0"/>
              <a:t>에 의해 실행 </a:t>
            </a:r>
            <a:r>
              <a:rPr lang="en-US" altLang="ko-KR" dirty="0"/>
              <a:t>/ Meta data</a:t>
            </a:r>
            <a:r>
              <a:rPr lang="ko-KR" altLang="en-US" dirty="0"/>
              <a:t>는 녹화 전 정의</a:t>
            </a:r>
          </a:p>
          <a:p>
            <a:r>
              <a:rPr lang="en-US" altLang="ko-KR" dirty="0"/>
              <a:t>Event </a:t>
            </a:r>
            <a:r>
              <a:rPr lang="ko-KR" altLang="en-US" dirty="0"/>
              <a:t>녹화 </a:t>
            </a:r>
            <a:r>
              <a:rPr lang="en-US" altLang="ko-KR" dirty="0"/>
              <a:t>: Trigger topic</a:t>
            </a:r>
            <a:r>
              <a:rPr lang="ko-KR" altLang="en-US" dirty="0"/>
              <a:t>에 의해 이벤트 상황을 녹화하는 기능으로</a:t>
            </a:r>
            <a:r>
              <a:rPr lang="en-US" altLang="ko-KR" dirty="0"/>
              <a:t>, </a:t>
            </a:r>
            <a:r>
              <a:rPr lang="ko-KR" altLang="en-US" dirty="0"/>
              <a:t>현재</a:t>
            </a:r>
            <a:r>
              <a:rPr lang="en-US" altLang="ko-KR" dirty="0"/>
              <a:t>-25s~</a:t>
            </a:r>
            <a:r>
              <a:rPr lang="ko-KR" altLang="en-US" dirty="0"/>
              <a:t>현재</a:t>
            </a:r>
            <a:r>
              <a:rPr lang="en-US" altLang="ko-KR" dirty="0"/>
              <a:t>+5s</a:t>
            </a:r>
            <a:r>
              <a:rPr lang="ko-KR" altLang="en-US" dirty="0"/>
              <a:t>까지 녹화</a:t>
            </a:r>
          </a:p>
          <a:p>
            <a:pPr lvl="1"/>
            <a:r>
              <a:rPr lang="en-US" altLang="ko-KR" dirty="0"/>
              <a:t>Publish</a:t>
            </a:r>
            <a:r>
              <a:rPr lang="ko-KR" altLang="en-US" dirty="0"/>
              <a:t>된 정해진 </a:t>
            </a:r>
            <a:r>
              <a:rPr lang="en-US" altLang="ko-KR" dirty="0"/>
              <a:t>Topic</a:t>
            </a:r>
            <a:r>
              <a:rPr lang="ko-KR" altLang="en-US" dirty="0"/>
              <a:t>에 의해 실행 </a:t>
            </a:r>
            <a:r>
              <a:rPr lang="en-US" altLang="ko-KR" dirty="0"/>
              <a:t>/ Meta data</a:t>
            </a:r>
            <a:r>
              <a:rPr lang="ko-KR" altLang="en-US" dirty="0"/>
              <a:t>는 녹화 후 정의</a:t>
            </a:r>
          </a:p>
          <a:p>
            <a:r>
              <a:rPr lang="en-US" altLang="ko-KR" dirty="0"/>
              <a:t>Manual </a:t>
            </a:r>
            <a:r>
              <a:rPr lang="ko-KR" altLang="en-US" dirty="0"/>
              <a:t>녹화와 </a:t>
            </a:r>
            <a:r>
              <a:rPr lang="en-US" altLang="ko-KR" dirty="0"/>
              <a:t>Event </a:t>
            </a:r>
            <a:r>
              <a:rPr lang="ko-KR" altLang="en-US" dirty="0"/>
              <a:t>녹화는 지정된 폴더에 따로 보관</a:t>
            </a:r>
          </a:p>
          <a:p>
            <a:r>
              <a:rPr lang="en-US" altLang="ko-KR" dirty="0"/>
              <a:t>Event </a:t>
            </a:r>
            <a:r>
              <a:rPr lang="ko-KR" altLang="en-US" dirty="0"/>
              <a:t>녹화는 </a:t>
            </a:r>
            <a:r>
              <a:rPr lang="en-US" altLang="ko-KR" strike="sngStrike" dirty="0"/>
              <a:t>Queue memory </a:t>
            </a:r>
            <a:r>
              <a:rPr lang="ko-KR" altLang="en-US" strike="sngStrike" dirty="0"/>
              <a:t>저장 방식으로 과거 데이터 저장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기존 블랙박스와 동일하게 특정 시간단위</a:t>
            </a:r>
            <a:r>
              <a:rPr lang="en-US" altLang="ko-KR" dirty="0"/>
              <a:t>(30s)</a:t>
            </a:r>
            <a:r>
              <a:rPr lang="ko-KR" altLang="en-US" dirty="0"/>
              <a:t>로 분리저장</a:t>
            </a:r>
          </a:p>
          <a:p>
            <a:pPr lvl="1"/>
            <a:r>
              <a:rPr lang="ko-KR" altLang="en-US" dirty="0"/>
              <a:t>​센서 데이터별 </a:t>
            </a:r>
            <a:r>
              <a:rPr lang="en-US" altLang="ko-KR" dirty="0"/>
              <a:t>Frame rate</a:t>
            </a:r>
            <a:r>
              <a:rPr lang="ko-KR" altLang="en-US" dirty="0"/>
              <a:t>가 상이하여 컨트롤하기 어렵고</a:t>
            </a:r>
            <a:r>
              <a:rPr lang="en-US" altLang="ko-KR" dirty="0"/>
              <a:t>, </a:t>
            </a:r>
            <a:r>
              <a:rPr lang="ko-KR" altLang="en-US" dirty="0"/>
              <a:t>시간단위 분리 제어하는 것이 직관적임</a:t>
            </a:r>
          </a:p>
          <a:p>
            <a:r>
              <a:rPr lang="en-US" altLang="ko-KR" dirty="0"/>
              <a:t>Diagnostic</a:t>
            </a:r>
            <a:r>
              <a:rPr lang="ko-KR" altLang="en-US" dirty="0"/>
              <a:t>이 아닌 </a:t>
            </a:r>
            <a:r>
              <a:rPr lang="en-US" altLang="ko-KR" dirty="0"/>
              <a:t>Debugging</a:t>
            </a:r>
            <a:r>
              <a:rPr lang="ko-KR" altLang="en-US" dirty="0"/>
              <a:t>을 위한 데이터 취득이 주목적</a:t>
            </a:r>
            <a:r>
              <a:rPr lang="en-US" altLang="ko-KR" dirty="0"/>
              <a:t>(</a:t>
            </a:r>
            <a:r>
              <a:rPr lang="ko-KR" altLang="en-US" dirty="0"/>
              <a:t>검증도 그 기준으로 진행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AAP </a:t>
            </a:r>
            <a:r>
              <a:rPr lang="ko-KR" altLang="en-US" dirty="0"/>
              <a:t>재현 시 </a:t>
            </a:r>
            <a:r>
              <a:rPr lang="en-US" altLang="ko-KR" dirty="0"/>
              <a:t>Topic </a:t>
            </a:r>
            <a:r>
              <a:rPr lang="ko-KR" altLang="en-US" dirty="0"/>
              <a:t>중복이 되는 </a:t>
            </a:r>
            <a:r>
              <a:rPr lang="en-US" altLang="ko-KR" dirty="0"/>
              <a:t>Diagnostic </a:t>
            </a:r>
            <a:r>
              <a:rPr lang="ko-KR" altLang="en-US" dirty="0"/>
              <a:t>관련 </a:t>
            </a:r>
            <a:r>
              <a:rPr lang="en-US" altLang="ko-KR" dirty="0"/>
              <a:t>topic</a:t>
            </a:r>
            <a:r>
              <a:rPr lang="ko-KR" altLang="en-US" dirty="0"/>
              <a:t>은 취득 가능하지만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splitter</a:t>
            </a:r>
            <a:r>
              <a:rPr lang="ko-KR" altLang="en-US" dirty="0"/>
              <a:t>를 통해 목적에 맞도록 사용</a:t>
            </a:r>
          </a:p>
          <a:p>
            <a:r>
              <a:rPr lang="ko-KR" altLang="en-US" dirty="0"/>
              <a:t>주기적인 용량 확인을 통해 부족 시 강제적으로 과거 데이터부터 삭제 혹은 실행 불가하도록 예외처리</a:t>
            </a:r>
          </a:p>
          <a:p>
            <a:pPr lvl="1"/>
            <a:r>
              <a:rPr lang="en-US" altLang="ko-KR" dirty="0"/>
              <a:t>Event </a:t>
            </a:r>
            <a:r>
              <a:rPr lang="ko-KR" altLang="en-US" dirty="0"/>
              <a:t>녹화를 위해서 최대 </a:t>
            </a:r>
            <a:r>
              <a:rPr lang="en-US" altLang="ko-KR" dirty="0"/>
              <a:t>1min</a:t>
            </a:r>
            <a:r>
              <a:rPr lang="ko-KR" altLang="en-US" dirty="0"/>
              <a:t>의 과거 </a:t>
            </a:r>
            <a:r>
              <a:rPr lang="ko-KR" altLang="en-US" dirty="0" err="1"/>
              <a:t>데이터까지만</a:t>
            </a:r>
            <a:r>
              <a:rPr lang="ko-KR" altLang="en-US" dirty="0"/>
              <a:t> 유지하다가 </a:t>
            </a:r>
            <a:r>
              <a:rPr lang="en-US" altLang="ko-KR" dirty="0"/>
              <a:t>Event </a:t>
            </a:r>
            <a:r>
              <a:rPr lang="ko-KR" altLang="en-US" dirty="0"/>
              <a:t>발생 시</a:t>
            </a:r>
            <a:r>
              <a:rPr lang="en-US" altLang="ko-KR" dirty="0"/>
              <a:t>, </a:t>
            </a:r>
            <a:r>
              <a:rPr lang="ko-KR" altLang="en-US" dirty="0"/>
              <a:t>해당 시점 데이터만 따로 보관</a:t>
            </a:r>
          </a:p>
          <a:p>
            <a:r>
              <a:rPr lang="ko-KR" altLang="en-US" dirty="0"/>
              <a:t>중복 명령은 먼저 발생한 명령에 대해서만 처리</a:t>
            </a:r>
            <a:r>
              <a:rPr lang="en-US" altLang="ko-KR" dirty="0"/>
              <a:t>(</a:t>
            </a:r>
            <a:r>
              <a:rPr lang="ko-KR" altLang="en-US" dirty="0"/>
              <a:t>무시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녹화할 </a:t>
            </a:r>
            <a:r>
              <a:rPr lang="en-US" altLang="ko-KR" dirty="0"/>
              <a:t>Topic list</a:t>
            </a:r>
            <a:r>
              <a:rPr lang="ko-KR" altLang="en-US" dirty="0"/>
              <a:t>는 사용자가 필요에 따라 </a:t>
            </a:r>
            <a:r>
              <a:rPr lang="en-US" altLang="ko-KR" dirty="0"/>
              <a:t>configuration file</a:t>
            </a:r>
            <a:r>
              <a:rPr lang="ko-KR" altLang="en-US" dirty="0"/>
              <a:t>에서 지정</a:t>
            </a:r>
          </a:p>
          <a:p>
            <a:r>
              <a:rPr lang="en-US" altLang="ko-KR" strike="sngStrike" dirty="0"/>
              <a:t>Event </a:t>
            </a:r>
            <a:r>
              <a:rPr lang="ko-KR" altLang="en-US" strike="sngStrike" dirty="0"/>
              <a:t>녹화 </a:t>
            </a:r>
            <a:r>
              <a:rPr lang="en-US" altLang="ko-KR" strike="sngStrike" dirty="0"/>
              <a:t>trigger</a:t>
            </a:r>
            <a:r>
              <a:rPr lang="ko-KR" altLang="en-US" strike="sngStrike" dirty="0"/>
              <a:t>는 사전에 </a:t>
            </a:r>
            <a:r>
              <a:rPr lang="en-US" altLang="ko-KR" strike="sngStrike" dirty="0"/>
              <a:t>Topic list(emergency </a:t>
            </a:r>
            <a:r>
              <a:rPr lang="ko-KR" altLang="en-US" strike="sngStrike" dirty="0"/>
              <a:t>등</a:t>
            </a:r>
            <a:r>
              <a:rPr lang="en-US" altLang="ko-KR" strike="sngStrike" dirty="0"/>
              <a:t>) </a:t>
            </a:r>
            <a:r>
              <a:rPr lang="ko-KR" altLang="en-US" strike="sngStrike" dirty="0"/>
              <a:t>지정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하나의 </a:t>
            </a:r>
            <a:r>
              <a:rPr lang="en-US" altLang="ko-KR" dirty="0"/>
              <a:t>topic</a:t>
            </a:r>
            <a:r>
              <a:rPr lang="ko-KR" altLang="en-US" dirty="0"/>
              <a:t>으로 지정</a:t>
            </a:r>
          </a:p>
          <a:p>
            <a:pPr lvl="1"/>
            <a:r>
              <a:rPr lang="ko-KR" altLang="en-US" dirty="0"/>
              <a:t>개발자가  코드 개발 시</a:t>
            </a:r>
            <a:r>
              <a:rPr lang="en-US" altLang="ko-KR" dirty="0"/>
              <a:t>, </a:t>
            </a:r>
            <a:r>
              <a:rPr lang="ko-KR" altLang="en-US" dirty="0"/>
              <a:t>이벤트 녹화가 필요한 시점에 해당 </a:t>
            </a:r>
            <a:r>
              <a:rPr lang="en-US" altLang="ko-KR" dirty="0"/>
              <a:t>topic</a:t>
            </a:r>
            <a:r>
              <a:rPr lang="ko-KR" altLang="en-US" dirty="0"/>
              <a:t>을 발행하도록 코드를 추가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Meta data</a:t>
            </a:r>
            <a:r>
              <a:rPr lang="ko-KR" altLang="en-US" dirty="0"/>
              <a:t>를 입력하여야 기본 기능 사용 가능</a:t>
            </a:r>
            <a:r>
              <a:rPr lang="en-US" altLang="ko-KR" dirty="0"/>
              <a:t>(</a:t>
            </a:r>
            <a:r>
              <a:rPr lang="ko-KR" altLang="en-US" dirty="0"/>
              <a:t>탑승자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취득 영역 등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7B7788-CB3B-74CB-2363-CEDDDA2C8C25}"/>
              </a:ext>
            </a:extLst>
          </p:cNvPr>
          <p:cNvSpPr/>
          <p:nvPr/>
        </p:nvSpPr>
        <p:spPr>
          <a:xfrm>
            <a:off x="1021604" y="1138335"/>
            <a:ext cx="1712265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2000" b="1" dirty="0">
                <a:latin typeface="+mj-lt"/>
                <a:ea typeface="나눔고딕" pitchFamily="2" charset="-127"/>
              </a:rPr>
              <a:t>정   책</a:t>
            </a:r>
          </a:p>
        </p:txBody>
      </p:sp>
    </p:spTree>
    <p:extLst>
      <p:ext uri="{BB962C8B-B14F-4D97-AF65-F5344CB8AC3E}">
        <p14:creationId xmlns:p14="http://schemas.microsoft.com/office/powerpoint/2010/main" val="61444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BC780-775A-97B9-766C-B87618F9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Record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tool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C3359-FA64-89A0-466D-E2880DC6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구성 및 구현 </a:t>
            </a:r>
            <a:r>
              <a:rPr lang="en-US" altLang="ko-KR" dirty="0"/>
              <a:t>- 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버튼 </a:t>
            </a:r>
            <a:r>
              <a:rPr lang="en-US" altLang="ko-KR" dirty="0"/>
              <a:t>/ state / Meta data</a:t>
            </a:r>
          </a:p>
          <a:p>
            <a:r>
              <a:rPr lang="ko-KR" altLang="en-US" dirty="0"/>
              <a:t>지정된 </a:t>
            </a:r>
            <a:r>
              <a:rPr lang="en-US" altLang="ko-KR" dirty="0"/>
              <a:t>ROS Topic</a:t>
            </a:r>
            <a:r>
              <a:rPr lang="ko-KR" altLang="en-US" dirty="0"/>
              <a:t>을 </a:t>
            </a:r>
            <a:r>
              <a:rPr lang="en-US" altLang="ko-KR" dirty="0"/>
              <a:t>bag </a:t>
            </a:r>
            <a:r>
              <a:rPr lang="ko-KR" altLang="en-US" dirty="0"/>
              <a:t>형태로 저장 및 검증 </a:t>
            </a:r>
            <a:r>
              <a:rPr lang="en-US" altLang="ko-KR" dirty="0"/>
              <a:t>– 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저장 공간에 대한 모니터링 모듈 개발 및 검증 </a:t>
            </a:r>
            <a:r>
              <a:rPr lang="en-US" altLang="ko-KR" dirty="0"/>
              <a:t>- 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Event handler </a:t>
            </a:r>
            <a:r>
              <a:rPr lang="ko-KR" altLang="en-US" dirty="0"/>
              <a:t>구현 및 검증 </a:t>
            </a:r>
            <a:r>
              <a:rPr lang="en-US" altLang="ko-KR" dirty="0"/>
              <a:t>- 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중복 발생 시 예외처리</a:t>
            </a:r>
            <a:r>
              <a:rPr lang="en-US" altLang="ko-KR" dirty="0"/>
              <a:t>(</a:t>
            </a:r>
            <a:r>
              <a:rPr lang="ko-KR" altLang="en-US" dirty="0"/>
              <a:t>실행 중인 경우 다른 이벤트는 무시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지정 </a:t>
            </a:r>
            <a:r>
              <a:rPr lang="en-US" altLang="ko-KR" dirty="0"/>
              <a:t>topic </a:t>
            </a:r>
            <a:r>
              <a:rPr lang="ko-KR" altLang="en-US" dirty="0"/>
              <a:t>발생 시</a:t>
            </a:r>
            <a:r>
              <a:rPr lang="en-US" altLang="ko-KR" dirty="0"/>
              <a:t>, </a:t>
            </a:r>
            <a:r>
              <a:rPr lang="ko-KR" altLang="en-US" dirty="0"/>
              <a:t>이벤트 녹화 수행</a:t>
            </a:r>
          </a:p>
          <a:p>
            <a:pPr lvl="1"/>
            <a:r>
              <a:rPr lang="en-US" altLang="ko-KR" dirty="0"/>
              <a:t>Steering wheel button trigger</a:t>
            </a:r>
          </a:p>
          <a:p>
            <a:r>
              <a:rPr lang="ko-KR" altLang="en-US" dirty="0"/>
              <a:t>과거 시점 데이터 유지 및 저장 </a:t>
            </a:r>
            <a:r>
              <a:rPr lang="en-US" altLang="ko-KR" dirty="0"/>
              <a:t>– 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지정 </a:t>
            </a:r>
            <a:r>
              <a:rPr lang="en-US" altLang="ko-KR" dirty="0"/>
              <a:t>Resource</a:t>
            </a:r>
            <a:r>
              <a:rPr lang="ko-KR" altLang="en-US" dirty="0"/>
              <a:t>만 사용하도록 제한하는 기능 </a:t>
            </a:r>
            <a:r>
              <a:rPr lang="en-US" altLang="ko-KR" dirty="0"/>
              <a:t>- 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Meta data / Configuration file </a:t>
            </a:r>
            <a:r>
              <a:rPr lang="ko-KR" altLang="en-US" dirty="0"/>
              <a:t>정의 및 구현 </a:t>
            </a:r>
            <a:r>
              <a:rPr lang="en-US" altLang="ko-KR" dirty="0"/>
              <a:t>- 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녹화할 </a:t>
            </a:r>
            <a:r>
              <a:rPr lang="en-US" altLang="ko-KR" dirty="0"/>
              <a:t>Topic list </a:t>
            </a:r>
            <a:r>
              <a:rPr lang="ko-KR" altLang="en-US" dirty="0"/>
              <a:t>및 저장할 </a:t>
            </a:r>
            <a:r>
              <a:rPr lang="en-US" altLang="ko-KR" dirty="0"/>
              <a:t>Meta data </a:t>
            </a:r>
            <a:r>
              <a:rPr lang="ko-KR" altLang="en-US" dirty="0"/>
              <a:t>선정</a:t>
            </a:r>
          </a:p>
          <a:p>
            <a:r>
              <a:rPr lang="en-US" altLang="ko-KR" dirty="0"/>
              <a:t>Recording tool </a:t>
            </a:r>
            <a:r>
              <a:rPr lang="ko-KR" altLang="en-US" dirty="0"/>
              <a:t>검증 </a:t>
            </a:r>
            <a:r>
              <a:rPr lang="en-US" altLang="ko-KR" dirty="0"/>
              <a:t>– 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Frame loss rate / Result topic FPS / Event triggering loss rate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0A944-19A4-61BA-8CB3-482523225925}"/>
              </a:ext>
            </a:extLst>
          </p:cNvPr>
          <p:cNvSpPr/>
          <p:nvPr/>
        </p:nvSpPr>
        <p:spPr>
          <a:xfrm>
            <a:off x="1021604" y="1138335"/>
            <a:ext cx="1712265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2000" b="1" dirty="0">
                <a:latin typeface="+mj-lt"/>
                <a:ea typeface="나눔고딕" pitchFamily="2" charset="-127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129759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3541A4-2AE0-8200-5E53-CBACD856088A}"/>
              </a:ext>
            </a:extLst>
          </p:cNvPr>
          <p:cNvSpPr/>
          <p:nvPr/>
        </p:nvSpPr>
        <p:spPr>
          <a:xfrm>
            <a:off x="838200" y="1334280"/>
            <a:ext cx="10515600" cy="4842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288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9875" indent="-182245" algn="l" defTabSz="9144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b="1" kern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8BC780-775A-97B9-766C-B87618F9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0A944-19A4-61BA-8CB3-482523225925}"/>
              </a:ext>
            </a:extLst>
          </p:cNvPr>
          <p:cNvSpPr/>
          <p:nvPr/>
        </p:nvSpPr>
        <p:spPr>
          <a:xfrm>
            <a:off x="1021604" y="1138335"/>
            <a:ext cx="2455021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r>
              <a:rPr lang="en-US" altLang="ko-KR" sz="2000" b="1" dirty="0"/>
              <a:t>Event-State-Action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F9E5DB-1E1C-A250-49A8-8B5B4B6FA266}"/>
              </a:ext>
            </a:extLst>
          </p:cNvPr>
          <p:cNvSpPr/>
          <p:nvPr/>
        </p:nvSpPr>
        <p:spPr>
          <a:xfrm>
            <a:off x="2198831" y="1692070"/>
            <a:ext cx="2129218" cy="1219132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ore-KR" sz="1200" b="1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Manual(HW, SW button)</a:t>
            </a:r>
          </a:p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Trigger(ROS Topic)</a:t>
            </a:r>
          </a:p>
          <a:p>
            <a:pPr algn="ctr"/>
            <a:r>
              <a:rPr lang="en-US" altLang="ko-Kore-KR" sz="1200" b="1" dirty="0">
                <a:solidFill>
                  <a:schemeClr val="tx1"/>
                </a:solidFill>
              </a:rPr>
              <a:t>Time over(5s delay)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AB5E7D-C6F6-2630-55CC-3EA6D8AA7982}"/>
              </a:ext>
            </a:extLst>
          </p:cNvPr>
          <p:cNvSpPr/>
          <p:nvPr/>
        </p:nvSpPr>
        <p:spPr>
          <a:xfrm>
            <a:off x="5101669" y="3227963"/>
            <a:ext cx="1633293" cy="755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Split </a:t>
            </a: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recording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743CD2-8D76-8335-56FC-9DDA1E5A2BA8}"/>
              </a:ext>
            </a:extLst>
          </p:cNvPr>
          <p:cNvSpPr/>
          <p:nvPr/>
        </p:nvSpPr>
        <p:spPr>
          <a:xfrm>
            <a:off x="2012859" y="4904295"/>
            <a:ext cx="1830868" cy="755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b="1" dirty="0">
                <a:solidFill>
                  <a:schemeClr val="tx1"/>
                </a:solidFill>
              </a:rPr>
              <a:t>Manual </a:t>
            </a:r>
          </a:p>
          <a:p>
            <a:pPr algn="ctr"/>
            <a:r>
              <a:rPr lang="en-US" altLang="ko-Kore-KR" sz="1600" b="1" dirty="0">
                <a:solidFill>
                  <a:schemeClr val="tx1"/>
                </a:solidFill>
              </a:rPr>
              <a:t>recording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AF57C90-E873-4486-726E-D8B11FA09A34}"/>
              </a:ext>
            </a:extLst>
          </p:cNvPr>
          <p:cNvSpPr/>
          <p:nvPr/>
        </p:nvSpPr>
        <p:spPr>
          <a:xfrm>
            <a:off x="8188920" y="4904295"/>
            <a:ext cx="1830868" cy="755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</a:rPr>
              <a:t>Trigger </a:t>
            </a:r>
          </a:p>
          <a:p>
            <a:pPr algn="ctr"/>
            <a:r>
              <a:rPr kumimoji="1" lang="en-US" altLang="en-US" sz="1600" b="1" dirty="0">
                <a:solidFill>
                  <a:schemeClr val="tx1"/>
                </a:solidFill>
              </a:rPr>
              <a:t>recording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D7B05AA-5D4F-56D2-D181-CF929715CD62}"/>
              </a:ext>
            </a:extLst>
          </p:cNvPr>
          <p:cNvCxnSpPr>
            <a:stCxn id="12" idx="7"/>
            <a:endCxn id="11" idx="3"/>
          </p:cNvCxnSpPr>
          <p:nvPr/>
        </p:nvCxnSpPr>
        <p:spPr bwMode="auto">
          <a:xfrm flipV="1">
            <a:off x="3575603" y="3872996"/>
            <a:ext cx="1765256" cy="1141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25118A-A46C-D1CB-52B6-CE417E71981B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 flipH="1">
            <a:off x="2928293" y="3605815"/>
            <a:ext cx="2173376" cy="1298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4BF01C-047D-8467-C5FD-E02CDD69A6D1}"/>
              </a:ext>
            </a:extLst>
          </p:cNvPr>
          <p:cNvCxnSpPr>
            <a:stCxn id="11" idx="6"/>
            <a:endCxn id="13" idx="0"/>
          </p:cNvCxnSpPr>
          <p:nvPr/>
        </p:nvCxnSpPr>
        <p:spPr bwMode="auto">
          <a:xfrm>
            <a:off x="6734962" y="3605815"/>
            <a:ext cx="2369392" cy="1298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64B117-C776-851A-2A6C-07A93D0DA6C1}"/>
              </a:ext>
            </a:extLst>
          </p:cNvPr>
          <p:cNvCxnSpPr>
            <a:stCxn id="13" idx="1"/>
            <a:endCxn id="11" idx="5"/>
          </p:cNvCxnSpPr>
          <p:nvPr/>
        </p:nvCxnSpPr>
        <p:spPr bwMode="auto">
          <a:xfrm flipH="1" flipV="1">
            <a:off x="6495772" y="3872996"/>
            <a:ext cx="1961272" cy="1141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8E16D7-94BD-BCD5-D9BB-E1F9453FB4B5}"/>
              </a:ext>
            </a:extLst>
          </p:cNvPr>
          <p:cNvSpPr txBox="1"/>
          <p:nvPr/>
        </p:nvSpPr>
        <p:spPr>
          <a:xfrm>
            <a:off x="3601614" y="3528673"/>
            <a:ext cx="110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b="1" dirty="0"/>
              <a:t>Manual</a:t>
            </a:r>
          </a:p>
          <a:p>
            <a:pPr algn="ctr"/>
            <a:r>
              <a:rPr kumimoji="1" lang="en-US" altLang="en-US" sz="1200" b="1" dirty="0">
                <a:solidFill>
                  <a:srgbClr val="FF0000"/>
                </a:solidFill>
              </a:rPr>
              <a:t>(</a:t>
            </a:r>
            <a:r>
              <a:rPr kumimoji="1" lang="en-US" altLang="ko-Kore-KR" sz="1200" b="1" dirty="0">
                <a:solidFill>
                  <a:srgbClr val="FF0000"/>
                </a:solidFill>
              </a:rPr>
              <a:t>Manual 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38D4B-4587-E6AF-5851-8CA3D7A31C82}"/>
              </a:ext>
            </a:extLst>
          </p:cNvPr>
          <p:cNvSpPr txBox="1"/>
          <p:nvPr/>
        </p:nvSpPr>
        <p:spPr>
          <a:xfrm>
            <a:off x="2189328" y="1697050"/>
            <a:ext cx="2139173" cy="338554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  <a:ea typeface="+mj-ea"/>
              </a:rPr>
              <a:t>Event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1FD82A-D675-202E-4475-A2B63C582719}"/>
              </a:ext>
            </a:extLst>
          </p:cNvPr>
          <p:cNvSpPr/>
          <p:nvPr/>
        </p:nvSpPr>
        <p:spPr>
          <a:xfrm>
            <a:off x="5004021" y="1684093"/>
            <a:ext cx="2129218" cy="1219132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ore-KR" sz="1200" b="1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Split recording</a:t>
            </a:r>
          </a:p>
          <a:p>
            <a:pPr algn="ctr"/>
            <a:r>
              <a:rPr lang="en-US" altLang="ko-Kore-KR" sz="1200" b="1" dirty="0">
                <a:solidFill>
                  <a:schemeClr val="tx1"/>
                </a:solidFill>
              </a:rPr>
              <a:t>Manual recording</a:t>
            </a:r>
          </a:p>
          <a:p>
            <a:pPr algn="ctr"/>
            <a:r>
              <a:rPr kumimoji="1" lang="en-US" altLang="en-US" sz="1200" b="1" dirty="0">
                <a:solidFill>
                  <a:schemeClr val="tx1"/>
                </a:solidFill>
              </a:rPr>
              <a:t>Trigger recording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E6006-24C7-91C0-455F-1586F0BA3AEA}"/>
              </a:ext>
            </a:extLst>
          </p:cNvPr>
          <p:cNvSpPr txBox="1"/>
          <p:nvPr/>
        </p:nvSpPr>
        <p:spPr>
          <a:xfrm>
            <a:off x="5003570" y="1689072"/>
            <a:ext cx="2139173" cy="338554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State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2849A9-BC85-D6E7-1628-3322BA7A38DF}"/>
              </a:ext>
            </a:extLst>
          </p:cNvPr>
          <p:cNvSpPr/>
          <p:nvPr/>
        </p:nvSpPr>
        <p:spPr>
          <a:xfrm>
            <a:off x="7827316" y="1684092"/>
            <a:ext cx="2129218" cy="122710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ore-KR" sz="1200" b="1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Manual on</a:t>
            </a:r>
          </a:p>
          <a:p>
            <a:pPr algn="ctr"/>
            <a:r>
              <a:rPr lang="en-US" altLang="ko-Kore-KR" sz="1200" b="1" dirty="0">
                <a:solidFill>
                  <a:schemeClr val="tx1"/>
                </a:solidFill>
              </a:rPr>
              <a:t>Manual off</a:t>
            </a:r>
          </a:p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Event on</a:t>
            </a:r>
          </a:p>
          <a:p>
            <a:pPr algn="ctr"/>
            <a:r>
              <a:rPr lang="en-US" altLang="ko-Kore-KR" sz="1200" b="1" dirty="0">
                <a:solidFill>
                  <a:schemeClr val="tx1"/>
                </a:solidFill>
              </a:rPr>
              <a:t>Event off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1B894-3796-7497-6822-AF34B02B26F5}"/>
              </a:ext>
            </a:extLst>
          </p:cNvPr>
          <p:cNvSpPr txBox="1"/>
          <p:nvPr/>
        </p:nvSpPr>
        <p:spPr>
          <a:xfrm>
            <a:off x="7817813" y="1689072"/>
            <a:ext cx="2139173" cy="338554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Action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C1BB3-7A82-51DC-1BE9-BD247B1F6A65}"/>
              </a:ext>
            </a:extLst>
          </p:cNvPr>
          <p:cNvSpPr txBox="1"/>
          <p:nvPr/>
        </p:nvSpPr>
        <p:spPr>
          <a:xfrm>
            <a:off x="4217695" y="4462094"/>
            <a:ext cx="110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b="1" dirty="0"/>
              <a:t>Manual</a:t>
            </a:r>
          </a:p>
          <a:p>
            <a:pPr algn="ctr"/>
            <a:r>
              <a:rPr kumimoji="1" lang="en-US" altLang="en-US" sz="1200" b="1" dirty="0">
                <a:solidFill>
                  <a:srgbClr val="FF0000"/>
                </a:solidFill>
              </a:rPr>
              <a:t>(</a:t>
            </a:r>
            <a:r>
              <a:rPr kumimoji="1" lang="en-US" altLang="ko-Kore-KR" sz="1200" b="1" dirty="0">
                <a:solidFill>
                  <a:srgbClr val="FF0000"/>
                </a:solidFill>
              </a:rPr>
              <a:t>Manual off)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322B2-C76C-B920-EEE3-EF4D1F1FDA38}"/>
              </a:ext>
            </a:extLst>
          </p:cNvPr>
          <p:cNvSpPr txBox="1"/>
          <p:nvPr/>
        </p:nvSpPr>
        <p:spPr>
          <a:xfrm>
            <a:off x="7184992" y="3526464"/>
            <a:ext cx="100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b="1" dirty="0"/>
              <a:t>Trigger</a:t>
            </a:r>
          </a:p>
          <a:p>
            <a:pPr algn="ctr"/>
            <a:r>
              <a:rPr kumimoji="1" lang="en-US" altLang="en-US" sz="1200" b="1" dirty="0">
                <a:solidFill>
                  <a:srgbClr val="FF0000"/>
                </a:solidFill>
              </a:rPr>
              <a:t>(</a:t>
            </a:r>
            <a:r>
              <a:rPr kumimoji="1" lang="en-US" altLang="ko-Kore-KR" sz="1200" b="1" dirty="0">
                <a:solidFill>
                  <a:srgbClr val="FF0000"/>
                </a:solidFill>
              </a:rPr>
              <a:t>Event 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4F992-6DBF-287E-36D3-5259247E7E5A}"/>
              </a:ext>
            </a:extLst>
          </p:cNvPr>
          <p:cNvSpPr txBox="1"/>
          <p:nvPr/>
        </p:nvSpPr>
        <p:spPr>
          <a:xfrm>
            <a:off x="6536445" y="4449652"/>
            <a:ext cx="100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b="1" dirty="0"/>
              <a:t>Time over</a:t>
            </a:r>
          </a:p>
          <a:p>
            <a:pPr algn="ctr"/>
            <a:r>
              <a:rPr kumimoji="1" lang="en-US" altLang="en-US" sz="1200" b="1" dirty="0">
                <a:solidFill>
                  <a:srgbClr val="FF0000"/>
                </a:solidFill>
              </a:rPr>
              <a:t>(</a:t>
            </a:r>
            <a:r>
              <a:rPr kumimoji="1" lang="en-US" altLang="ko-Kore-KR" sz="1200" b="1" dirty="0">
                <a:solidFill>
                  <a:srgbClr val="FF0000"/>
                </a:solidFill>
              </a:rPr>
              <a:t>Event off)</a:t>
            </a:r>
          </a:p>
        </p:txBody>
      </p:sp>
    </p:spTree>
    <p:extLst>
      <p:ext uri="{BB962C8B-B14F-4D97-AF65-F5344CB8AC3E}">
        <p14:creationId xmlns:p14="http://schemas.microsoft.com/office/powerpoint/2010/main" val="40581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6F90B7-D7A9-CE06-67F0-69AE4B135DBD}"/>
              </a:ext>
            </a:extLst>
          </p:cNvPr>
          <p:cNvSpPr/>
          <p:nvPr/>
        </p:nvSpPr>
        <p:spPr>
          <a:xfrm>
            <a:off x="838200" y="1334280"/>
            <a:ext cx="10515600" cy="4842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288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9875" indent="-182245" algn="l" defTabSz="9144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b="1" kern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8" name="꺾인 연결선[E] 73">
            <a:extLst>
              <a:ext uri="{FF2B5EF4-FFF2-40B4-BE49-F238E27FC236}">
                <a16:creationId xmlns:a16="http://schemas.microsoft.com/office/drawing/2014/main" id="{1669F68A-427C-8118-7E3C-9F1F56969DC4}"/>
              </a:ext>
            </a:extLst>
          </p:cNvPr>
          <p:cNvCxnSpPr>
            <a:cxnSpLocks/>
            <a:stCxn id="92" idx="1"/>
            <a:endCxn id="89" idx="1"/>
          </p:cNvCxnSpPr>
          <p:nvPr/>
        </p:nvCxnSpPr>
        <p:spPr bwMode="auto">
          <a:xfrm rot="10800000">
            <a:off x="2999567" y="4106667"/>
            <a:ext cx="1003" cy="1453618"/>
          </a:xfrm>
          <a:prstGeom prst="bentConnector3">
            <a:avLst>
              <a:gd name="adj1" fmla="val 1760668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4" y="1138335"/>
            <a:ext cx="2048167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2000" b="1" dirty="0">
                <a:latin typeface="+mj-lt"/>
                <a:ea typeface="나눔고딕" pitchFamily="2" charset="-127"/>
              </a:rPr>
              <a:t>Flowchart</a:t>
            </a:r>
            <a:endParaRPr lang="ko-KR" altLang="en-US" sz="2000" b="1" dirty="0">
              <a:latin typeface="+mj-lt"/>
              <a:ea typeface="나눔고딕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A3ACCE8-A9E2-AB10-1503-DFA0B50AC67E}"/>
              </a:ext>
            </a:extLst>
          </p:cNvPr>
          <p:cNvSpPr/>
          <p:nvPr/>
        </p:nvSpPr>
        <p:spPr>
          <a:xfrm>
            <a:off x="2999566" y="2440894"/>
            <a:ext cx="1241511" cy="40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Conf. file</a:t>
            </a:r>
          </a:p>
          <a:p>
            <a:pPr algn="ctr"/>
            <a:r>
              <a:rPr lang="en-US" altLang="ko-Kore-KR" sz="1200" dirty="0">
                <a:solidFill>
                  <a:schemeClr val="tx1"/>
                </a:solidFill>
              </a:rPr>
              <a:t>load</a:t>
            </a:r>
            <a:endParaRPr kumimoji="1" lang="en-US" altLang="ko-Kore-KR" sz="1200" dirty="0">
              <a:solidFill>
                <a:schemeClr val="tx1"/>
              </a:solidFill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B3316CAC-8987-933A-E232-5314837C6C13}"/>
              </a:ext>
            </a:extLst>
          </p:cNvPr>
          <p:cNvSpPr/>
          <p:nvPr/>
        </p:nvSpPr>
        <p:spPr>
          <a:xfrm>
            <a:off x="2999566" y="3171548"/>
            <a:ext cx="1241511" cy="4089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ore-KR" sz="900" dirty="0">
                <a:solidFill>
                  <a:schemeClr val="tx1"/>
                </a:solidFill>
              </a:rPr>
              <a:t>Loaded?</a:t>
            </a:r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A0ABA59-8D87-1674-F82E-628AF47DE04E}"/>
              </a:ext>
            </a:extLst>
          </p:cNvPr>
          <p:cNvSpPr/>
          <p:nvPr/>
        </p:nvSpPr>
        <p:spPr>
          <a:xfrm>
            <a:off x="2999566" y="4632856"/>
            <a:ext cx="1241511" cy="40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ore-KR" sz="1200" dirty="0" err="1">
                <a:solidFill>
                  <a:schemeClr val="tx1"/>
                </a:solidFill>
              </a:rPr>
              <a:t>Rosbag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ore-KR" sz="1200" dirty="0">
                <a:solidFill>
                  <a:schemeClr val="tx1"/>
                </a:solidFill>
              </a:rPr>
              <a:t>spl</a:t>
            </a:r>
            <a:r>
              <a:rPr lang="en-US" altLang="ko-KR" sz="1200" dirty="0">
                <a:solidFill>
                  <a:schemeClr val="tx1"/>
                </a:solidFill>
              </a:rPr>
              <a:t>it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CF71D1D6-EBE9-E3CC-C9F4-FD63E5E2B589}"/>
              </a:ext>
            </a:extLst>
          </p:cNvPr>
          <p:cNvSpPr/>
          <p:nvPr/>
        </p:nvSpPr>
        <p:spPr>
          <a:xfrm>
            <a:off x="2999566" y="3902202"/>
            <a:ext cx="1241511" cy="4089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en-US" sz="900" dirty="0">
                <a:solidFill>
                  <a:schemeClr val="tx1"/>
                </a:solidFill>
              </a:rPr>
              <a:t>Enough</a:t>
            </a:r>
          </a:p>
          <a:p>
            <a:pPr algn="ctr"/>
            <a:r>
              <a:rPr lang="en-US" altLang="en-US" sz="900" dirty="0">
                <a:solidFill>
                  <a:schemeClr val="tx1"/>
                </a:solidFill>
              </a:rPr>
              <a:t>Space?</a:t>
            </a:r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E84C78-CF64-78E9-9728-91793B5B7F75}"/>
              </a:ext>
            </a:extLst>
          </p:cNvPr>
          <p:cNvSpPr/>
          <p:nvPr/>
        </p:nvSpPr>
        <p:spPr>
          <a:xfrm>
            <a:off x="4644661" y="3164014"/>
            <a:ext cx="1241511" cy="40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Upload</a:t>
            </a:r>
            <a:endParaRPr kumimoji="1" lang="en-US" altLang="ko-Kore-KR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CDC9640-0138-251F-E883-9ECEBF1FF8FA}"/>
              </a:ext>
            </a:extLst>
          </p:cNvPr>
          <p:cNvSpPr/>
          <p:nvPr/>
        </p:nvSpPr>
        <p:spPr>
          <a:xfrm>
            <a:off x="3000569" y="5355820"/>
            <a:ext cx="1241511" cy="4089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ore-KR" sz="1200" b="1" dirty="0">
                <a:solidFill>
                  <a:schemeClr val="tx1"/>
                </a:solidFill>
              </a:rPr>
              <a:t>Event </a:t>
            </a:r>
          </a:p>
          <a:p>
            <a:pPr algn="ctr"/>
            <a:r>
              <a:rPr lang="en-US" altLang="ko-Kore-KR" sz="1200" b="1" dirty="0">
                <a:solidFill>
                  <a:schemeClr val="tx1"/>
                </a:solidFill>
              </a:rPr>
              <a:t>handler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EE159E-9021-8D18-09F5-5DCCA8A95F04}"/>
              </a:ext>
            </a:extLst>
          </p:cNvPr>
          <p:cNvSpPr/>
          <p:nvPr/>
        </p:nvSpPr>
        <p:spPr>
          <a:xfrm>
            <a:off x="1304508" y="5203463"/>
            <a:ext cx="1241512" cy="258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Meta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C4848FF-13C6-5416-2706-25F813BA41AC}"/>
              </a:ext>
            </a:extLst>
          </p:cNvPr>
          <p:cNvSpPr/>
          <p:nvPr/>
        </p:nvSpPr>
        <p:spPr>
          <a:xfrm>
            <a:off x="4644659" y="5349486"/>
            <a:ext cx="1241511" cy="407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</a:rPr>
              <a:t>Trigger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아래쪽 화살표[D] 44">
            <a:extLst>
              <a:ext uri="{FF2B5EF4-FFF2-40B4-BE49-F238E27FC236}">
                <a16:creationId xmlns:a16="http://schemas.microsoft.com/office/drawing/2014/main" id="{7855D358-F500-5B58-003B-CBDEEE7A55C0}"/>
              </a:ext>
            </a:extLst>
          </p:cNvPr>
          <p:cNvSpPr/>
          <p:nvPr/>
        </p:nvSpPr>
        <p:spPr>
          <a:xfrm rot="16200000">
            <a:off x="2655379" y="5451048"/>
            <a:ext cx="212630" cy="233578"/>
          </a:xfrm>
          <a:prstGeom prst="downArrow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sz="1600"/>
          </a:p>
        </p:txBody>
      </p:sp>
      <p:sp>
        <p:nvSpPr>
          <p:cNvPr id="96" name="아래쪽 화살표[D] 60">
            <a:extLst>
              <a:ext uri="{FF2B5EF4-FFF2-40B4-BE49-F238E27FC236}">
                <a16:creationId xmlns:a16="http://schemas.microsoft.com/office/drawing/2014/main" id="{0BB2AEF9-9665-AB99-171A-518603FE48D2}"/>
              </a:ext>
            </a:extLst>
          </p:cNvPr>
          <p:cNvSpPr/>
          <p:nvPr/>
        </p:nvSpPr>
        <p:spPr>
          <a:xfrm rot="5400000">
            <a:off x="4300787" y="5438239"/>
            <a:ext cx="212630" cy="233578"/>
          </a:xfrm>
          <a:prstGeom prst="downArrow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sz="16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6EB422-BD7C-9AD6-2B61-47A30B3D7D7A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 bwMode="auto">
          <a:xfrm>
            <a:off x="3620319" y="2119170"/>
            <a:ext cx="3" cy="321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12D3213-07D0-78E6-A395-9691F1B2E083}"/>
              </a:ext>
            </a:extLst>
          </p:cNvPr>
          <p:cNvCxnSpPr>
            <a:stCxn id="84" idx="2"/>
            <a:endCxn id="85" idx="0"/>
          </p:cNvCxnSpPr>
          <p:nvPr/>
        </p:nvCxnSpPr>
        <p:spPr bwMode="auto">
          <a:xfrm>
            <a:off x="3620322" y="2849824"/>
            <a:ext cx="0" cy="321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6770A5-5E9B-E59B-1264-649D68A19A8E}"/>
              </a:ext>
            </a:extLst>
          </p:cNvPr>
          <p:cNvCxnSpPr>
            <a:stCxn id="85" idx="2"/>
            <a:endCxn id="89" idx="0"/>
          </p:cNvCxnSpPr>
          <p:nvPr/>
        </p:nvCxnSpPr>
        <p:spPr bwMode="auto">
          <a:xfrm>
            <a:off x="3620322" y="3580478"/>
            <a:ext cx="0" cy="321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꺾인 연결선[E] 67">
            <a:extLst>
              <a:ext uri="{FF2B5EF4-FFF2-40B4-BE49-F238E27FC236}">
                <a16:creationId xmlns:a16="http://schemas.microsoft.com/office/drawing/2014/main" id="{410FF1A5-C4B7-AF10-974C-FDB797A7504F}"/>
              </a:ext>
            </a:extLst>
          </p:cNvPr>
          <p:cNvCxnSpPr>
            <a:cxnSpLocks/>
            <a:stCxn id="84" idx="2"/>
            <a:endCxn id="10" idx="3"/>
          </p:cNvCxnSpPr>
          <p:nvPr/>
        </p:nvCxnSpPr>
        <p:spPr bwMode="auto">
          <a:xfrm rot="5400000">
            <a:off x="2922711" y="2266215"/>
            <a:ext cx="114003" cy="12812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4EDC2A8-1122-BB1F-80B5-C7734D2B1DEB}"/>
              </a:ext>
            </a:extLst>
          </p:cNvPr>
          <p:cNvCxnSpPr>
            <a:stCxn id="89" idx="2"/>
            <a:endCxn id="87" idx="0"/>
          </p:cNvCxnSpPr>
          <p:nvPr/>
        </p:nvCxnSpPr>
        <p:spPr bwMode="auto">
          <a:xfrm>
            <a:off x="3620322" y="4311132"/>
            <a:ext cx="0" cy="321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FA18697-BC3C-413C-D849-A919D00EB573}"/>
              </a:ext>
            </a:extLst>
          </p:cNvPr>
          <p:cNvCxnSpPr>
            <a:stCxn id="87" idx="2"/>
            <a:endCxn id="92" idx="0"/>
          </p:cNvCxnSpPr>
          <p:nvPr/>
        </p:nvCxnSpPr>
        <p:spPr bwMode="auto">
          <a:xfrm>
            <a:off x="3620322" y="5041786"/>
            <a:ext cx="1003" cy="314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8DEBB98-F133-0E19-7BA3-9D6BEF1A55CB}"/>
              </a:ext>
            </a:extLst>
          </p:cNvPr>
          <p:cNvSpPr/>
          <p:nvPr/>
        </p:nvSpPr>
        <p:spPr bwMode="auto">
          <a:xfrm>
            <a:off x="10305585" y="1333499"/>
            <a:ext cx="1048215" cy="5442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ulim" pitchFamily="34" charset="-127"/>
                <a:ea typeface="Gulim" pitchFamily="34" charset="-127"/>
              </a:rPr>
              <a:t>Yes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ore-KR" sz="1400" dirty="0">
                <a:latin typeface="Gulim" pitchFamily="34" charset="-127"/>
                <a:ea typeface="Gulim" pitchFamily="34" charset="-127"/>
              </a:rPr>
              <a:t>No</a:t>
            </a:r>
            <a:endParaRPr kumimoji="1" lang="ko-Kore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96579B4-0B9D-9CB1-816F-393371B26EA0}"/>
              </a:ext>
            </a:extLst>
          </p:cNvPr>
          <p:cNvCxnSpPr/>
          <p:nvPr/>
        </p:nvCxnSpPr>
        <p:spPr bwMode="auto">
          <a:xfrm>
            <a:off x="10791119" y="1729656"/>
            <a:ext cx="4006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4228582-511A-B3CF-EB21-839CC7A48D49}"/>
              </a:ext>
            </a:extLst>
          </p:cNvPr>
          <p:cNvCxnSpPr/>
          <p:nvPr/>
        </p:nvCxnSpPr>
        <p:spPr bwMode="auto">
          <a:xfrm>
            <a:off x="10799067" y="1509912"/>
            <a:ext cx="4006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8609B9-2779-42AB-0D0F-8E412ACA9B71}"/>
              </a:ext>
            </a:extLst>
          </p:cNvPr>
          <p:cNvSpPr/>
          <p:nvPr/>
        </p:nvSpPr>
        <p:spPr>
          <a:xfrm>
            <a:off x="1300297" y="4052286"/>
            <a:ext cx="1241511" cy="40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</a:rPr>
              <a:t>Pop-up</a:t>
            </a:r>
          </a:p>
          <a:p>
            <a:pPr algn="ctr"/>
            <a:r>
              <a:rPr kumimoji="1" lang="en-US" altLang="en-US" sz="1200" dirty="0">
                <a:solidFill>
                  <a:schemeClr val="tx1"/>
                </a:solidFill>
              </a:rPr>
              <a:t>Meta input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0F005E25-F065-3700-7AD5-84626B984ABD}"/>
              </a:ext>
            </a:extLst>
          </p:cNvPr>
          <p:cNvSpPr/>
          <p:nvPr/>
        </p:nvSpPr>
        <p:spPr>
          <a:xfrm>
            <a:off x="1304510" y="2759362"/>
            <a:ext cx="1241510" cy="40893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meta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112C9E-95D3-18BE-8EEC-00427137FD3A}"/>
              </a:ext>
            </a:extLst>
          </p:cNvPr>
          <p:cNvCxnSpPr>
            <a:stCxn id="9" idx="0"/>
            <a:endCxn id="10" idx="2"/>
          </p:cNvCxnSpPr>
          <p:nvPr/>
        </p:nvCxnSpPr>
        <p:spPr bwMode="auto">
          <a:xfrm flipV="1">
            <a:off x="1921053" y="3168292"/>
            <a:ext cx="4212" cy="8839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꺾인 연결선[E] 67">
            <a:extLst>
              <a:ext uri="{FF2B5EF4-FFF2-40B4-BE49-F238E27FC236}">
                <a16:creationId xmlns:a16="http://schemas.microsoft.com/office/drawing/2014/main" id="{4CD356B5-46E2-B0DF-F226-C7E18715DD69}"/>
              </a:ext>
            </a:extLst>
          </p:cNvPr>
          <p:cNvCxnSpPr>
            <a:cxnSpLocks/>
            <a:stCxn id="85" idx="1"/>
            <a:endCxn id="9" idx="3"/>
          </p:cNvCxnSpPr>
          <p:nvPr/>
        </p:nvCxnSpPr>
        <p:spPr bwMode="auto">
          <a:xfrm rot="10800000" flipV="1">
            <a:off x="2541808" y="3376013"/>
            <a:ext cx="457758" cy="8807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13BFB969-90F3-6035-481E-BA3387BC0985}"/>
              </a:ext>
            </a:extLst>
          </p:cNvPr>
          <p:cNvSpPr/>
          <p:nvPr/>
        </p:nvSpPr>
        <p:spPr>
          <a:xfrm>
            <a:off x="4644662" y="2437668"/>
            <a:ext cx="1241511" cy="4089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en-US" sz="800" dirty="0">
                <a:solidFill>
                  <a:schemeClr val="tx1"/>
                </a:solidFill>
              </a:rPr>
              <a:t>Upload?</a:t>
            </a:r>
          </a:p>
          <a:p>
            <a:pPr algn="ctr"/>
            <a:r>
              <a:rPr lang="en-US" altLang="en-US" sz="800" dirty="0">
                <a:solidFill>
                  <a:schemeClr val="tx1"/>
                </a:solidFill>
              </a:rPr>
              <a:t>Exit?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꺾인 연결선[E] 73">
            <a:extLst>
              <a:ext uri="{FF2B5EF4-FFF2-40B4-BE49-F238E27FC236}">
                <a16:creationId xmlns:a16="http://schemas.microsoft.com/office/drawing/2014/main" id="{63A137D4-B1A6-8D12-C89F-1CE455939669}"/>
              </a:ext>
            </a:extLst>
          </p:cNvPr>
          <p:cNvCxnSpPr>
            <a:cxnSpLocks/>
            <a:stCxn id="46" idx="1"/>
            <a:endCxn id="64" idx="1"/>
          </p:cNvCxnSpPr>
          <p:nvPr/>
        </p:nvCxnSpPr>
        <p:spPr bwMode="auto">
          <a:xfrm rot="10800000" flipV="1">
            <a:off x="4644660" y="2642133"/>
            <a:ext cx="2" cy="1457000"/>
          </a:xfrm>
          <a:prstGeom prst="bentConnector3">
            <a:avLst>
              <a:gd name="adj1" fmla="val 1143010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순서도: 수행의 시작/종료 61">
            <a:extLst>
              <a:ext uri="{FF2B5EF4-FFF2-40B4-BE49-F238E27FC236}">
                <a16:creationId xmlns:a16="http://schemas.microsoft.com/office/drawing/2014/main" id="{5D818B0D-79A6-F644-8E2F-19428A1C5AD1}"/>
              </a:ext>
            </a:extLst>
          </p:cNvPr>
          <p:cNvSpPr/>
          <p:nvPr/>
        </p:nvSpPr>
        <p:spPr>
          <a:xfrm>
            <a:off x="2999564" y="1710240"/>
            <a:ext cx="1241510" cy="40893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ore-KR" sz="1200" dirty="0">
                <a:solidFill>
                  <a:schemeClr val="tx1"/>
                </a:solidFill>
              </a:rPr>
              <a:t>Buffer </a:t>
            </a:r>
            <a:r>
              <a:rPr kumimoji="1" lang="ko-KR" altLang="en-US" sz="1200" dirty="0">
                <a:solidFill>
                  <a:schemeClr val="tx1"/>
                </a:solidFill>
              </a:rPr>
              <a:t>삭제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F17EDF50-3DCF-5E12-239E-890537590F3E}"/>
              </a:ext>
            </a:extLst>
          </p:cNvPr>
          <p:cNvSpPr/>
          <p:nvPr/>
        </p:nvSpPr>
        <p:spPr>
          <a:xfrm>
            <a:off x="4644660" y="3894668"/>
            <a:ext cx="1241510" cy="40893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chemeClr val="tx1"/>
                </a:solidFill>
              </a:rPr>
              <a:t>프로그램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chemeClr val="tx1"/>
                </a:solidFill>
              </a:rPr>
              <a:t>종료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35F0068-6AFD-0A86-922D-4F63CBB3B826}"/>
              </a:ext>
            </a:extLst>
          </p:cNvPr>
          <p:cNvSpPr/>
          <p:nvPr/>
        </p:nvSpPr>
        <p:spPr bwMode="auto">
          <a:xfrm>
            <a:off x="4578068" y="4885046"/>
            <a:ext cx="1374694" cy="958516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E3A383-1961-3B78-8138-F39A63116487}"/>
              </a:ext>
            </a:extLst>
          </p:cNvPr>
          <p:cNvSpPr txBox="1"/>
          <p:nvPr/>
        </p:nvSpPr>
        <p:spPr>
          <a:xfrm>
            <a:off x="4589893" y="4887783"/>
            <a:ext cx="1361866" cy="26161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  <a:ea typeface="+mj-ea"/>
              </a:rPr>
              <a:t>System</a:t>
            </a:r>
            <a:endParaRPr lang="ko-KR" altLang="en-US" sz="1100" b="1" dirty="0">
              <a:latin typeface="+mj-lt"/>
              <a:ea typeface="+mj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CE6C116-E20D-D415-BC2E-B0C90027BA21}"/>
              </a:ext>
            </a:extLst>
          </p:cNvPr>
          <p:cNvSpPr/>
          <p:nvPr/>
        </p:nvSpPr>
        <p:spPr bwMode="auto">
          <a:xfrm>
            <a:off x="1252303" y="4885047"/>
            <a:ext cx="1346095" cy="958516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41B4FF-A903-3E90-2C67-B652EED7682A}"/>
              </a:ext>
            </a:extLst>
          </p:cNvPr>
          <p:cNvSpPr txBox="1"/>
          <p:nvPr/>
        </p:nvSpPr>
        <p:spPr>
          <a:xfrm>
            <a:off x="1251242" y="4868789"/>
            <a:ext cx="1358981" cy="26161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  <a:ea typeface="+mj-ea"/>
              </a:rPr>
              <a:t>User</a:t>
            </a:r>
            <a:endParaRPr lang="ko-KR" altLang="en-US" sz="1100" b="1" dirty="0">
              <a:latin typeface="+mj-lt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C2CAF59-5C7C-F366-CD8A-EC2DCD336086}"/>
              </a:ext>
            </a:extLst>
          </p:cNvPr>
          <p:cNvSpPr/>
          <p:nvPr/>
        </p:nvSpPr>
        <p:spPr>
          <a:xfrm>
            <a:off x="1304508" y="5553313"/>
            <a:ext cx="1241512" cy="26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Manual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아래쪽 화살표[D] 44">
            <a:extLst>
              <a:ext uri="{FF2B5EF4-FFF2-40B4-BE49-F238E27FC236}">
                <a16:creationId xmlns:a16="http://schemas.microsoft.com/office/drawing/2014/main" id="{B71D7595-2CEF-0718-08AF-85B5C1FFB3AC}"/>
              </a:ext>
            </a:extLst>
          </p:cNvPr>
          <p:cNvSpPr/>
          <p:nvPr/>
        </p:nvSpPr>
        <p:spPr>
          <a:xfrm rot="10800000">
            <a:off x="1814736" y="4544099"/>
            <a:ext cx="212630" cy="233578"/>
          </a:xfrm>
          <a:prstGeom prst="downArrow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sz="1600"/>
          </a:p>
        </p:txBody>
      </p:sp>
      <p:cxnSp>
        <p:nvCxnSpPr>
          <p:cNvPr id="137" name="꺾인 연결선[E] 67">
            <a:extLst>
              <a:ext uri="{FF2B5EF4-FFF2-40B4-BE49-F238E27FC236}">
                <a16:creationId xmlns:a16="http://schemas.microsoft.com/office/drawing/2014/main" id="{607BF797-1F08-30DD-D93A-E8B7B4152F6F}"/>
              </a:ext>
            </a:extLst>
          </p:cNvPr>
          <p:cNvCxnSpPr>
            <a:cxnSpLocks/>
            <a:stCxn id="89" idx="3"/>
            <a:endCxn id="46" idx="0"/>
          </p:cNvCxnSpPr>
          <p:nvPr/>
        </p:nvCxnSpPr>
        <p:spPr bwMode="auto">
          <a:xfrm flipV="1">
            <a:off x="4241077" y="2437668"/>
            <a:ext cx="1024341" cy="1668999"/>
          </a:xfrm>
          <a:prstGeom prst="bentConnector4">
            <a:avLst>
              <a:gd name="adj1" fmla="val 8541"/>
              <a:gd name="adj2" fmla="val 111414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84FF359-A84E-4FFF-DA7D-0440D35EBE10}"/>
              </a:ext>
            </a:extLst>
          </p:cNvPr>
          <p:cNvCxnSpPr>
            <a:stCxn id="46" idx="2"/>
            <a:endCxn id="90" idx="0"/>
          </p:cNvCxnSpPr>
          <p:nvPr/>
        </p:nvCxnSpPr>
        <p:spPr bwMode="auto">
          <a:xfrm flipH="1">
            <a:off x="5265417" y="2846598"/>
            <a:ext cx="1" cy="3174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9EF9373-AD1F-B1AC-7269-9326AFBE0B91}"/>
              </a:ext>
            </a:extLst>
          </p:cNvPr>
          <p:cNvCxnSpPr>
            <a:stCxn id="90" idx="2"/>
            <a:endCxn id="64" idx="0"/>
          </p:cNvCxnSpPr>
          <p:nvPr/>
        </p:nvCxnSpPr>
        <p:spPr bwMode="auto">
          <a:xfrm flipH="1">
            <a:off x="5265415" y="3572944"/>
            <a:ext cx="2" cy="321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447B93-3B85-8750-64FA-BBDBB505E2B5}"/>
              </a:ext>
            </a:extLst>
          </p:cNvPr>
          <p:cNvSpPr/>
          <p:nvPr/>
        </p:nvSpPr>
        <p:spPr>
          <a:xfrm>
            <a:off x="6407967" y="3833471"/>
            <a:ext cx="1019922" cy="454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</a:rPr>
              <a:t>Buffer 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8FD04-3804-DFC6-45D7-D01ACB17DAA5}"/>
              </a:ext>
            </a:extLst>
          </p:cNvPr>
          <p:cNvSpPr/>
          <p:nvPr/>
        </p:nvSpPr>
        <p:spPr>
          <a:xfrm>
            <a:off x="6408610" y="5290471"/>
            <a:ext cx="1026042" cy="454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delay 2s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모든 </a:t>
            </a:r>
            <a:r>
              <a:rPr lang="en-US" altLang="ko-KR" sz="1050" dirty="0">
                <a:solidFill>
                  <a:schemeClr val="tx1"/>
                </a:solidFill>
              </a:rPr>
              <a:t>input </a:t>
            </a:r>
            <a:r>
              <a:rPr lang="ko-KR" altLang="en-US" sz="1050" dirty="0">
                <a:solidFill>
                  <a:schemeClr val="tx1"/>
                </a:solidFill>
              </a:rPr>
              <a:t>무시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6CCDCC4-F502-27D2-5124-A57144AB30B9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 bwMode="auto">
          <a:xfrm flipH="1">
            <a:off x="6917928" y="3559412"/>
            <a:ext cx="3703" cy="2740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E7780B-8733-A108-A1C0-9F53053D988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 bwMode="auto">
          <a:xfrm>
            <a:off x="6917928" y="4287912"/>
            <a:ext cx="3704" cy="2740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41E140-A302-F852-B7D8-3F8107BBE5F5}"/>
              </a:ext>
            </a:extLst>
          </p:cNvPr>
          <p:cNvSpPr/>
          <p:nvPr/>
        </p:nvSpPr>
        <p:spPr>
          <a:xfrm>
            <a:off x="6408610" y="3104971"/>
            <a:ext cx="1026042" cy="454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</a:t>
            </a:r>
            <a:r>
              <a:rPr lang="en-US" altLang="ko-Kore-KR" sz="1200" dirty="0" err="1">
                <a:solidFill>
                  <a:schemeClr val="tx1"/>
                </a:solidFill>
              </a:rPr>
              <a:t>osbag</a:t>
            </a:r>
            <a:endParaRPr lang="en-US" altLang="ko-Kore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ore-KR" sz="1200" dirty="0">
                <a:solidFill>
                  <a:schemeClr val="tx1"/>
                </a:solidFill>
              </a:rPr>
              <a:t>split</a:t>
            </a:r>
            <a:r>
              <a:rPr lang="ko-KR" altLang="en-US" sz="1200" dirty="0">
                <a:solidFill>
                  <a:schemeClr val="tx1"/>
                </a:solidFill>
              </a:rPr>
              <a:t> 종료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3EB495-DDDC-22C1-6B84-F337A58E34DF}"/>
              </a:ext>
            </a:extLst>
          </p:cNvPr>
          <p:cNvSpPr/>
          <p:nvPr/>
        </p:nvSpPr>
        <p:spPr>
          <a:xfrm>
            <a:off x="6408611" y="4561971"/>
            <a:ext cx="1026042" cy="454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Manual Record </a:t>
            </a:r>
            <a:r>
              <a:rPr lang="ko-KR" altLang="en-US" sz="1200" dirty="0">
                <a:solidFill>
                  <a:schemeClr val="tx1"/>
                </a:solidFill>
              </a:rPr>
              <a:t>시작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120A83-53C8-EE84-F3FB-E764FB2CDD5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auto">
          <a:xfrm flipH="1">
            <a:off x="6921631" y="5016412"/>
            <a:ext cx="1" cy="2740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636255-4EB6-CE23-82E2-B6B33CABBD7A}"/>
              </a:ext>
            </a:extLst>
          </p:cNvPr>
          <p:cNvSpPr/>
          <p:nvPr/>
        </p:nvSpPr>
        <p:spPr bwMode="auto">
          <a:xfrm>
            <a:off x="6347354" y="2713443"/>
            <a:ext cx="1157169" cy="3126154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7CBAA-6D38-62F9-7F5B-51810D818B06}"/>
              </a:ext>
            </a:extLst>
          </p:cNvPr>
          <p:cNvSpPr txBox="1"/>
          <p:nvPr/>
        </p:nvSpPr>
        <p:spPr>
          <a:xfrm>
            <a:off x="6335529" y="2713443"/>
            <a:ext cx="1156045" cy="26161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  <a:ea typeface="+mj-ea"/>
              </a:rPr>
              <a:t>Manual On</a:t>
            </a:r>
            <a:endParaRPr lang="ko-KR" altLang="en-US" sz="1100" b="1" dirty="0">
              <a:latin typeface="+mj-lt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5710AF-A0D3-D4B3-1403-97B9C9CAD188}"/>
              </a:ext>
            </a:extLst>
          </p:cNvPr>
          <p:cNvSpPr/>
          <p:nvPr/>
        </p:nvSpPr>
        <p:spPr>
          <a:xfrm>
            <a:off x="7634365" y="3104971"/>
            <a:ext cx="1019922" cy="4544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Manual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Record </a:t>
            </a:r>
            <a:r>
              <a:rPr lang="ko-KR" altLang="en-US" sz="1200" dirty="0">
                <a:solidFill>
                  <a:schemeClr val="tx1"/>
                </a:solidFill>
              </a:rPr>
              <a:t>종료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702984-9337-CB82-3A84-7917606D4288}"/>
              </a:ext>
            </a:extLst>
          </p:cNvPr>
          <p:cNvSpPr/>
          <p:nvPr/>
        </p:nvSpPr>
        <p:spPr>
          <a:xfrm>
            <a:off x="7641773" y="3833470"/>
            <a:ext cx="1019921" cy="4544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Meta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6D676C-26BC-374E-BD7E-BE05E7EE2B7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8144326" y="3559413"/>
            <a:ext cx="7408" cy="2740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381F8D-0E54-BF8E-4B48-877C2D981DAF}"/>
              </a:ext>
            </a:extLst>
          </p:cNvPr>
          <p:cNvSpPr/>
          <p:nvPr/>
        </p:nvSpPr>
        <p:spPr>
          <a:xfrm>
            <a:off x="7635008" y="4561970"/>
            <a:ext cx="1026042" cy="454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</a:t>
            </a:r>
            <a:r>
              <a:rPr lang="en-US" altLang="ko-Kore-KR" sz="1200" dirty="0" err="1">
                <a:solidFill>
                  <a:schemeClr val="tx1"/>
                </a:solidFill>
              </a:rPr>
              <a:t>osbag</a:t>
            </a:r>
            <a:endParaRPr lang="en-US" altLang="ko-Kore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ore-KR" sz="1200" dirty="0">
                <a:solidFill>
                  <a:schemeClr val="tx1"/>
                </a:solidFill>
              </a:rPr>
              <a:t>split</a:t>
            </a:r>
            <a:r>
              <a:rPr lang="ko-KR" altLang="en-US" sz="1200" dirty="0">
                <a:solidFill>
                  <a:schemeClr val="tx1"/>
                </a:solidFill>
              </a:rPr>
              <a:t> 재시작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D67A87-A8E7-12BA-7030-96EA9825DE8F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 bwMode="auto">
          <a:xfrm flipH="1">
            <a:off x="8148029" y="4287912"/>
            <a:ext cx="3705" cy="2740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1BB92D-CB56-35E9-DC14-6EC0CFD9D6EA}"/>
              </a:ext>
            </a:extLst>
          </p:cNvPr>
          <p:cNvSpPr/>
          <p:nvPr/>
        </p:nvSpPr>
        <p:spPr bwMode="auto">
          <a:xfrm>
            <a:off x="7573148" y="2713443"/>
            <a:ext cx="1157169" cy="3126154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82639-9715-56F8-556D-CB37DDA059EF}"/>
              </a:ext>
            </a:extLst>
          </p:cNvPr>
          <p:cNvSpPr txBox="1"/>
          <p:nvPr/>
        </p:nvSpPr>
        <p:spPr>
          <a:xfrm>
            <a:off x="7561323" y="2713443"/>
            <a:ext cx="1167871" cy="26161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  <a:ea typeface="+mj-ea"/>
              </a:rPr>
              <a:t>Manual Off</a:t>
            </a:r>
            <a:endParaRPr lang="ko-KR" altLang="en-US" sz="1100" b="1" dirty="0">
              <a:latin typeface="+mj-lt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EF8899-F695-08E8-3124-1498098FF14D}"/>
              </a:ext>
            </a:extLst>
          </p:cNvPr>
          <p:cNvSpPr/>
          <p:nvPr/>
        </p:nvSpPr>
        <p:spPr>
          <a:xfrm>
            <a:off x="8859036" y="3104971"/>
            <a:ext cx="1019922" cy="4544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Situation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0F793D-DFDD-794F-A483-036B02C7C79B}"/>
              </a:ext>
            </a:extLst>
          </p:cNvPr>
          <p:cNvSpPr/>
          <p:nvPr/>
        </p:nvSpPr>
        <p:spPr>
          <a:xfrm>
            <a:off x="8866444" y="3833470"/>
            <a:ext cx="1019921" cy="4544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delay 5s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8E6C49-B98D-285F-B63C-3424452EED5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 bwMode="auto">
          <a:xfrm>
            <a:off x="9368997" y="3559413"/>
            <a:ext cx="7408" cy="2740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56A79D-3088-96A8-957A-BEB8791507A4}"/>
              </a:ext>
            </a:extLst>
          </p:cNvPr>
          <p:cNvSpPr/>
          <p:nvPr/>
        </p:nvSpPr>
        <p:spPr bwMode="auto">
          <a:xfrm>
            <a:off x="8797819" y="2713443"/>
            <a:ext cx="1157169" cy="3126154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B1DC84-1A3F-ADA7-176A-261B7DFCAAA6}"/>
              </a:ext>
            </a:extLst>
          </p:cNvPr>
          <p:cNvSpPr txBox="1"/>
          <p:nvPr/>
        </p:nvSpPr>
        <p:spPr>
          <a:xfrm>
            <a:off x="8785994" y="2713443"/>
            <a:ext cx="1167871" cy="26161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  <a:ea typeface="+mj-ea"/>
              </a:rPr>
              <a:t>Event On</a:t>
            </a:r>
            <a:endParaRPr lang="ko-KR" altLang="en-US" sz="1100" b="1" dirty="0">
              <a:latin typeface="+mj-lt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9F0C15-06F0-7795-0EDF-AD8BC5209D24}"/>
              </a:ext>
            </a:extLst>
          </p:cNvPr>
          <p:cNvSpPr/>
          <p:nvPr/>
        </p:nvSpPr>
        <p:spPr>
          <a:xfrm>
            <a:off x="10084830" y="3104971"/>
            <a:ext cx="1019922" cy="4544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</a:t>
            </a:r>
            <a:r>
              <a:rPr lang="en-US" altLang="ko-Kore-KR" sz="1200" dirty="0" err="1">
                <a:solidFill>
                  <a:schemeClr val="tx1"/>
                </a:solidFill>
              </a:rPr>
              <a:t>osbag</a:t>
            </a:r>
            <a:endParaRPr lang="en-US" altLang="ko-Kore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ore-KR" sz="1200" dirty="0">
                <a:solidFill>
                  <a:schemeClr val="tx1"/>
                </a:solidFill>
              </a:rPr>
              <a:t>split</a:t>
            </a:r>
            <a:r>
              <a:rPr lang="ko-KR" altLang="en-US" sz="1200" dirty="0">
                <a:solidFill>
                  <a:schemeClr val="tx1"/>
                </a:solidFill>
              </a:rPr>
              <a:t> 종료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E8ED0F-4BF8-0BDD-2DED-2B65E045147F}"/>
              </a:ext>
            </a:extLst>
          </p:cNvPr>
          <p:cNvSpPr/>
          <p:nvPr/>
        </p:nvSpPr>
        <p:spPr>
          <a:xfrm>
            <a:off x="10092238" y="3833470"/>
            <a:ext cx="1019921" cy="4544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Meta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4EC025-9453-0343-8FD9-98E2E5B9F441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10594791" y="3559413"/>
            <a:ext cx="7408" cy="2740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5B0CB8-D975-1962-A11F-939DAFC38079}"/>
              </a:ext>
            </a:extLst>
          </p:cNvPr>
          <p:cNvSpPr/>
          <p:nvPr/>
        </p:nvSpPr>
        <p:spPr>
          <a:xfrm>
            <a:off x="10085473" y="4561970"/>
            <a:ext cx="1026042" cy="454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 err="1">
                <a:solidFill>
                  <a:schemeClr val="tx1"/>
                </a:solidFill>
              </a:rPr>
              <a:t>Rosbag</a:t>
            </a:r>
            <a:r>
              <a:rPr kumimoji="1" lang="en-US" altLang="en-US" sz="1000" dirty="0">
                <a:solidFill>
                  <a:schemeClr val="tx1"/>
                </a:solidFill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</a:rPr>
              <a:t>복사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(temp-&gt;event)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88007F-898D-3B70-2FBA-EBBE8C008311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 bwMode="auto">
          <a:xfrm flipH="1">
            <a:off x="10598494" y="4287912"/>
            <a:ext cx="3705" cy="2740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EF7BDF-6A45-DF11-A0A8-10C463EE106B}"/>
              </a:ext>
            </a:extLst>
          </p:cNvPr>
          <p:cNvSpPr/>
          <p:nvPr/>
        </p:nvSpPr>
        <p:spPr bwMode="auto">
          <a:xfrm>
            <a:off x="10023613" y="2713443"/>
            <a:ext cx="1157169" cy="3126154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313CA-FED4-3A6E-3A78-B286ECFB7938}"/>
              </a:ext>
            </a:extLst>
          </p:cNvPr>
          <p:cNvSpPr txBox="1"/>
          <p:nvPr/>
        </p:nvSpPr>
        <p:spPr>
          <a:xfrm>
            <a:off x="10011788" y="2713443"/>
            <a:ext cx="1167871" cy="26161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  <a:ea typeface="+mj-ea"/>
              </a:rPr>
              <a:t>Event Off</a:t>
            </a:r>
            <a:endParaRPr lang="ko-KR" altLang="en-US" sz="1100" b="1" dirty="0">
              <a:latin typeface="+mj-lt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48B76A-E98A-DFAA-BFCD-E757D1B57850}"/>
              </a:ext>
            </a:extLst>
          </p:cNvPr>
          <p:cNvSpPr/>
          <p:nvPr/>
        </p:nvSpPr>
        <p:spPr>
          <a:xfrm>
            <a:off x="10085473" y="5290471"/>
            <a:ext cx="1026042" cy="454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</a:t>
            </a:r>
            <a:r>
              <a:rPr lang="en-US" altLang="ko-Kore-KR" sz="1200" dirty="0" err="1">
                <a:solidFill>
                  <a:schemeClr val="tx1"/>
                </a:solidFill>
              </a:rPr>
              <a:t>osbag</a:t>
            </a:r>
            <a:endParaRPr lang="en-US" altLang="ko-Kore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ore-KR" sz="1200" dirty="0">
                <a:solidFill>
                  <a:schemeClr val="tx1"/>
                </a:solidFill>
              </a:rPr>
              <a:t>split</a:t>
            </a:r>
            <a:r>
              <a:rPr lang="ko-KR" altLang="en-US" sz="1200" dirty="0">
                <a:solidFill>
                  <a:schemeClr val="tx1"/>
                </a:solidFill>
              </a:rPr>
              <a:t> 재시작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2E3D662-3F42-B28E-54A3-956AA777A63F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 bwMode="auto">
          <a:xfrm>
            <a:off x="10598494" y="5016411"/>
            <a:ext cx="0" cy="2740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3B533-24BC-2D72-0A57-089F19B64D4C}"/>
              </a:ext>
            </a:extLst>
          </p:cNvPr>
          <p:cNvSpPr/>
          <p:nvPr/>
        </p:nvSpPr>
        <p:spPr>
          <a:xfrm>
            <a:off x="6224894" y="2259001"/>
            <a:ext cx="5074575" cy="37105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7ADAE1-F82E-754D-1BBF-F87DDACD0F65}"/>
              </a:ext>
            </a:extLst>
          </p:cNvPr>
          <p:cNvSpPr txBox="1"/>
          <p:nvPr/>
        </p:nvSpPr>
        <p:spPr>
          <a:xfrm>
            <a:off x="6224891" y="2259001"/>
            <a:ext cx="5074575" cy="338554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  <a:ea typeface="+mj-ea"/>
              </a:rPr>
              <a:t>Event handler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0" name="꺾인 연결선[E] 67">
            <a:extLst>
              <a:ext uri="{FF2B5EF4-FFF2-40B4-BE49-F238E27FC236}">
                <a16:creationId xmlns:a16="http://schemas.microsoft.com/office/drawing/2014/main" id="{1036C879-56A4-6411-58C4-30C0E996AD99}"/>
              </a:ext>
            </a:extLst>
          </p:cNvPr>
          <p:cNvCxnSpPr>
            <a:cxnSpLocks/>
            <a:stCxn id="10" idx="1"/>
            <a:endCxn id="92" idx="2"/>
          </p:cNvCxnSpPr>
          <p:nvPr/>
        </p:nvCxnSpPr>
        <p:spPr bwMode="auto">
          <a:xfrm rot="10800000" flipH="1" flipV="1">
            <a:off x="1304509" y="2963826"/>
            <a:ext cx="2316815" cy="2800923"/>
          </a:xfrm>
          <a:prstGeom prst="bentConnector4">
            <a:avLst>
              <a:gd name="adj1" fmla="val -9867"/>
              <a:gd name="adj2" fmla="val 10816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5311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BCEE09D7-7454-3AA8-BE7E-1D9ABE671E5D}"/>
              </a:ext>
            </a:extLst>
          </p:cNvPr>
          <p:cNvSpPr/>
          <p:nvPr/>
        </p:nvSpPr>
        <p:spPr>
          <a:xfrm>
            <a:off x="838200" y="1334280"/>
            <a:ext cx="10515600" cy="4842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288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9875" indent="-182245" algn="l" defTabSz="9144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b="1" kern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81A263-29A4-8C14-AF12-F781E47411A0}"/>
              </a:ext>
            </a:extLst>
          </p:cNvPr>
          <p:cNvSpPr/>
          <p:nvPr/>
        </p:nvSpPr>
        <p:spPr bwMode="auto">
          <a:xfrm>
            <a:off x="8408468" y="1705338"/>
            <a:ext cx="2656526" cy="4279975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AC45E1-CBA2-6C78-6408-3D0BC17B04E1}"/>
              </a:ext>
            </a:extLst>
          </p:cNvPr>
          <p:cNvSpPr/>
          <p:nvPr/>
        </p:nvSpPr>
        <p:spPr bwMode="auto">
          <a:xfrm>
            <a:off x="4736084" y="1705340"/>
            <a:ext cx="2656526" cy="4279974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D221FF-2E27-84F3-C028-E61CB000B007}"/>
              </a:ext>
            </a:extLst>
          </p:cNvPr>
          <p:cNvSpPr/>
          <p:nvPr/>
        </p:nvSpPr>
        <p:spPr bwMode="auto">
          <a:xfrm>
            <a:off x="1098449" y="1753481"/>
            <a:ext cx="2656526" cy="4279973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E840D-5A19-8D2B-BDBE-7F65B517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구성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716F8F-CA3F-8FF4-06AB-B731DBC64C97}"/>
              </a:ext>
            </a:extLst>
          </p:cNvPr>
          <p:cNvSpPr/>
          <p:nvPr/>
        </p:nvSpPr>
        <p:spPr>
          <a:xfrm>
            <a:off x="1426979" y="2203412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  <a:latin typeface="+mj-lt"/>
              </a:rPr>
              <a:t>개별 </a:t>
            </a:r>
            <a:r>
              <a:rPr kumimoji="1" lang="en-US" altLang="ko-KR" sz="1400" b="1" dirty="0">
                <a:solidFill>
                  <a:schemeClr val="tx1"/>
                </a:solidFill>
                <a:latin typeface="+mj-lt"/>
              </a:rPr>
              <a:t>meta input</a:t>
            </a:r>
          </a:p>
          <a:p>
            <a:pPr algn="ctr"/>
            <a:r>
              <a:rPr kumimoji="1" lang="en-US" altLang="en-US" sz="1400" b="1" dirty="0" err="1">
                <a:solidFill>
                  <a:schemeClr val="tx1"/>
                </a:solidFill>
                <a:latin typeface="+mj-lt"/>
              </a:rPr>
              <a:t>Btn</a:t>
            </a:r>
            <a:r>
              <a:rPr kumimoji="1" lang="en-US" altLang="en-US" sz="1400" b="1" dirty="0">
                <a:solidFill>
                  <a:schemeClr val="tx1"/>
                </a:solidFill>
                <a:latin typeface="+mj-lt"/>
              </a:rPr>
              <a:t> clicked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49287-57D3-1C9B-9AB2-A1C40640BFF0}"/>
              </a:ext>
            </a:extLst>
          </p:cNvPr>
          <p:cNvSpPr/>
          <p:nvPr/>
        </p:nvSpPr>
        <p:spPr>
          <a:xfrm>
            <a:off x="1423256" y="3507142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b="1" dirty="0">
                <a:solidFill>
                  <a:schemeClr val="tx1"/>
                </a:solidFill>
                <a:latin typeface="+mj-lt"/>
              </a:rPr>
              <a:t>Dialog</a:t>
            </a:r>
          </a:p>
          <a:p>
            <a:pPr algn="ctr"/>
            <a:r>
              <a:rPr lang="en-US" altLang="ko-Kore-KR" sz="1400" b="1" dirty="0">
                <a:solidFill>
                  <a:schemeClr val="tx1"/>
                </a:solidFill>
                <a:latin typeface="+mj-lt"/>
              </a:rPr>
              <a:t>(Input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meta data)</a:t>
            </a:r>
            <a:r>
              <a:rPr lang="en-US" altLang="ko-Kore-KR" sz="1400" b="1" dirty="0">
                <a:solidFill>
                  <a:schemeClr val="tx1"/>
                </a:solidFill>
                <a:latin typeface="+mj-lt"/>
              </a:rPr>
              <a:t>  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19089-FA8F-D2EB-BAD0-24B6E3A5D12A}"/>
              </a:ext>
            </a:extLst>
          </p:cNvPr>
          <p:cNvSpPr/>
          <p:nvPr/>
        </p:nvSpPr>
        <p:spPr>
          <a:xfrm>
            <a:off x="1423256" y="4136147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Update label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메타데이터표시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)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1EF31C-DBA1-B5D2-08A3-82FD62E0B4C9}"/>
              </a:ext>
            </a:extLst>
          </p:cNvPr>
          <p:cNvSpPr/>
          <p:nvPr/>
        </p:nvSpPr>
        <p:spPr>
          <a:xfrm>
            <a:off x="5066402" y="2200380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 err="1">
                <a:solidFill>
                  <a:schemeClr val="tx1"/>
                </a:solidFill>
                <a:latin typeface="+mj-lt"/>
              </a:rPr>
              <a:t>Btn</a:t>
            </a:r>
            <a:r>
              <a:rPr lang="en-US" altLang="ko-Kore-KR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handler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32069E-20C3-82DD-0272-675254AC3BED}"/>
              </a:ext>
            </a:extLst>
          </p:cNvPr>
          <p:cNvSpPr/>
          <p:nvPr/>
        </p:nvSpPr>
        <p:spPr>
          <a:xfrm>
            <a:off x="5062679" y="2838716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Load </a:t>
            </a:r>
            <a:r>
              <a:rPr kumimoji="1" lang="en-US" altLang="ko-Kore-KR" sz="1400" b="1" dirty="0" err="1">
                <a:solidFill>
                  <a:schemeClr val="tx1"/>
                </a:solidFill>
                <a:latin typeface="+mj-lt"/>
              </a:rPr>
              <a:t>yaml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E0514A-F015-3A42-6602-36EC8AB8350C}"/>
              </a:ext>
            </a:extLst>
          </p:cNvPr>
          <p:cNvSpPr/>
          <p:nvPr/>
        </p:nvSpPr>
        <p:spPr>
          <a:xfrm>
            <a:off x="5066403" y="3477052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Load meta data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F10010-6E79-3CF8-F5FA-00B23DEE7DCA}"/>
              </a:ext>
            </a:extLst>
          </p:cNvPr>
          <p:cNvSpPr/>
          <p:nvPr/>
        </p:nvSpPr>
        <p:spPr>
          <a:xfrm>
            <a:off x="8731984" y="2200380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meta data</a:t>
            </a:r>
            <a:b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+</a:t>
            </a:r>
            <a:r>
              <a:rPr kumimoji="1" lang="en-US" altLang="ko-Kore-KR" sz="1400" b="1" dirty="0" err="1">
                <a:solidFill>
                  <a:schemeClr val="tx1"/>
                </a:solidFill>
                <a:latin typeface="+mj-lt"/>
              </a:rPr>
              <a:t>rostime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EC851F-CBE3-D08E-8C80-DD1058A41231}"/>
              </a:ext>
            </a:extLst>
          </p:cNvPr>
          <p:cNvSpPr/>
          <p:nvPr/>
        </p:nvSpPr>
        <p:spPr>
          <a:xfrm>
            <a:off x="8742896" y="3477547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b="1" dirty="0">
                <a:solidFill>
                  <a:schemeClr val="tx1"/>
                </a:solidFill>
                <a:latin typeface="+mj-lt"/>
              </a:rPr>
              <a:t>Set state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3015D2-892D-1C96-70FC-AAB1A88FA255}"/>
              </a:ext>
            </a:extLst>
          </p:cNvPr>
          <p:cNvSpPr/>
          <p:nvPr/>
        </p:nvSpPr>
        <p:spPr>
          <a:xfrm>
            <a:off x="8742896" y="4754713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event type</a:t>
            </a:r>
          </a:p>
          <a:p>
            <a:pPr algn="ctr"/>
            <a:r>
              <a:rPr lang="en-US" altLang="ko-Kore-KR" sz="1400" b="1" dirty="0">
                <a:solidFill>
                  <a:schemeClr val="tx1"/>
                </a:solidFill>
                <a:latin typeface="+mj-lt"/>
              </a:rPr>
              <a:t>(trigger)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32162C-AF97-51DC-4A5E-14C0DC08D9E3}"/>
              </a:ext>
            </a:extLst>
          </p:cNvPr>
          <p:cNvSpPr/>
          <p:nvPr/>
        </p:nvSpPr>
        <p:spPr>
          <a:xfrm>
            <a:off x="1423256" y="2878137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chemeClr val="tx1"/>
                </a:solidFill>
                <a:latin typeface="+mj-lt"/>
              </a:rPr>
              <a:t>Manaual</a:t>
            </a:r>
            <a:r>
              <a:rPr kumimoji="1" lang="ko-KR" altLang="en-US" sz="1400" b="1" dirty="0">
                <a:solidFill>
                  <a:schemeClr val="tx1"/>
                </a:solidFill>
                <a:latin typeface="+mj-lt"/>
              </a:rPr>
              <a:t> </a:t>
            </a:r>
            <a:endParaRPr kumimoji="1" lang="en-US" altLang="ko-KR" sz="14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kumimoji="1" lang="en-US" altLang="ko-KR" sz="1400" b="1" dirty="0" err="1">
                <a:solidFill>
                  <a:schemeClr val="tx1"/>
                </a:solidFill>
                <a:latin typeface="+mj-lt"/>
              </a:rPr>
              <a:t>Btn</a:t>
            </a:r>
            <a:r>
              <a:rPr kumimoji="1" lang="en-US" altLang="ko-KR" sz="1400" b="1" dirty="0">
                <a:solidFill>
                  <a:schemeClr val="tx1"/>
                </a:solidFill>
                <a:latin typeface="+mj-lt"/>
              </a:rPr>
              <a:t> clicked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A571F0-7A1E-93DD-2C20-1BE9C83BE955}"/>
              </a:ext>
            </a:extLst>
          </p:cNvPr>
          <p:cNvSpPr/>
          <p:nvPr/>
        </p:nvSpPr>
        <p:spPr>
          <a:xfrm>
            <a:off x="5064614" y="4115388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b="1" dirty="0">
                <a:solidFill>
                  <a:schemeClr val="tx1"/>
                </a:solidFill>
                <a:latin typeface="+mj-lt"/>
              </a:rPr>
              <a:t>Record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handler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9C2576-9CE1-5F38-8586-12FCEB1FF4C8}"/>
              </a:ext>
            </a:extLst>
          </p:cNvPr>
          <p:cNvSpPr/>
          <p:nvPr/>
        </p:nvSpPr>
        <p:spPr>
          <a:xfrm>
            <a:off x="5064614" y="4753724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b="1" dirty="0">
                <a:solidFill>
                  <a:schemeClr val="tx1"/>
                </a:solidFill>
                <a:latin typeface="+mj-lt"/>
              </a:rPr>
              <a:t>Ros callback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3AA6AB-B852-DA66-5C3D-9E11DA5A9861}"/>
              </a:ext>
            </a:extLst>
          </p:cNvPr>
          <p:cNvSpPr/>
          <p:nvPr/>
        </p:nvSpPr>
        <p:spPr>
          <a:xfrm>
            <a:off x="1423256" y="4765152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Update state</a:t>
            </a:r>
          </a:p>
          <a:p>
            <a:pPr algn="ctr"/>
            <a:r>
              <a:rPr lang="en-US" altLang="ko-Kore-KR" sz="1400" b="1" dirty="0">
                <a:solidFill>
                  <a:schemeClr val="tx1"/>
                </a:solidFill>
                <a:latin typeface="+mj-lt"/>
              </a:rPr>
              <a:t>(UI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 업데이트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)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0251F4-129E-1C1C-A0DD-1D2D2151C47A}"/>
              </a:ext>
            </a:extLst>
          </p:cNvPr>
          <p:cNvSpPr txBox="1"/>
          <p:nvPr/>
        </p:nvSpPr>
        <p:spPr>
          <a:xfrm>
            <a:off x="8408468" y="1705626"/>
            <a:ext cx="265652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  <a:ea typeface="+mj-ea"/>
              </a:rPr>
              <a:t>Model</a:t>
            </a:r>
            <a:endParaRPr lang="ko-KR" altLang="en-US" b="1" dirty="0">
              <a:latin typeface="+mj-lt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9D2A9B-65A0-9F60-2A74-735391F817FE}"/>
              </a:ext>
            </a:extLst>
          </p:cNvPr>
          <p:cNvSpPr txBox="1"/>
          <p:nvPr/>
        </p:nvSpPr>
        <p:spPr>
          <a:xfrm>
            <a:off x="4753459" y="1705626"/>
            <a:ext cx="265652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  <a:ea typeface="+mj-ea"/>
              </a:rPr>
              <a:t>Control</a:t>
            </a:r>
            <a:endParaRPr lang="ko-KR" altLang="en-US" b="1" dirty="0">
              <a:latin typeface="+mj-lt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7B85F4-212B-EDF0-62A9-15345BB9BE48}"/>
              </a:ext>
            </a:extLst>
          </p:cNvPr>
          <p:cNvSpPr txBox="1"/>
          <p:nvPr/>
        </p:nvSpPr>
        <p:spPr>
          <a:xfrm>
            <a:off x="1098449" y="1753767"/>
            <a:ext cx="265652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  <a:ea typeface="+mj-ea"/>
              </a:rPr>
              <a:t>View</a:t>
            </a:r>
            <a:endParaRPr lang="ko-KR" altLang="en-US" b="1" dirty="0">
              <a:latin typeface="+mj-lt"/>
              <a:ea typeface="+mj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7E837A-07DB-D39F-BE8E-2FF1D0A7D461}"/>
              </a:ext>
            </a:extLst>
          </p:cNvPr>
          <p:cNvSpPr/>
          <p:nvPr/>
        </p:nvSpPr>
        <p:spPr>
          <a:xfrm>
            <a:off x="1021604" y="1138335"/>
            <a:ext cx="2048167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2000" b="1" dirty="0">
                <a:latin typeface="+mj-lt"/>
                <a:ea typeface="나눔고딕" pitchFamily="2" charset="-127"/>
              </a:rPr>
              <a:t>MVC(1)</a:t>
            </a:r>
            <a:endParaRPr lang="ko-KR" altLang="en-US" sz="2000" b="1" dirty="0">
              <a:latin typeface="+mj-lt"/>
              <a:ea typeface="나눔고딕" pitchFamily="2" charset="-127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F35D2A94-BF55-DCA9-4EF5-0796E5290D7F}"/>
              </a:ext>
            </a:extLst>
          </p:cNvPr>
          <p:cNvCxnSpPr>
            <a:stCxn id="3" idx="3"/>
          </p:cNvCxnSpPr>
          <p:nvPr/>
        </p:nvCxnSpPr>
        <p:spPr>
          <a:xfrm flipV="1">
            <a:off x="3426445" y="2415808"/>
            <a:ext cx="1636234" cy="303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62BACED-ECD2-E209-100F-F2F4BD747A5E}"/>
              </a:ext>
            </a:extLst>
          </p:cNvPr>
          <p:cNvCxnSpPr>
            <a:stCxn id="6" idx="3"/>
          </p:cNvCxnSpPr>
          <p:nvPr/>
        </p:nvCxnSpPr>
        <p:spPr>
          <a:xfrm>
            <a:off x="7065868" y="2415808"/>
            <a:ext cx="16661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86B1F8-3AE4-DB77-8D90-9F7C89C4C753}"/>
              </a:ext>
            </a:extLst>
          </p:cNvPr>
          <p:cNvCxnSpPr>
            <a:stCxn id="6" idx="3"/>
          </p:cNvCxnSpPr>
          <p:nvPr/>
        </p:nvCxnSpPr>
        <p:spPr>
          <a:xfrm>
            <a:off x="7065868" y="2415808"/>
            <a:ext cx="1666116" cy="2564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3969738-8F6A-C11E-D561-8EA6045D9F14}"/>
              </a:ext>
            </a:extLst>
          </p:cNvPr>
          <p:cNvCxnSpPr>
            <a:stCxn id="6" idx="1"/>
          </p:cNvCxnSpPr>
          <p:nvPr/>
        </p:nvCxnSpPr>
        <p:spPr>
          <a:xfrm flipH="1">
            <a:off x="3422722" y="2415808"/>
            <a:ext cx="1643680" cy="1935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098EC887-D9A3-41F4-A343-98F8FD684C06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062679" y="3054144"/>
            <a:ext cx="3724" cy="638336"/>
          </a:xfrm>
          <a:prstGeom prst="curvedConnector3">
            <a:avLst>
              <a:gd name="adj1" fmla="val 62385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D50F1DC-C057-82E4-EFA8-73F632AA1B9B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065869" y="2415808"/>
            <a:ext cx="1666115" cy="1276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2EBEF8B-0EFF-8A51-EAB1-CDE9C9B2503E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3422722" y="3692480"/>
            <a:ext cx="1643681" cy="30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D8DB51-D61D-8A53-64F9-D71489805360}"/>
              </a:ext>
            </a:extLst>
          </p:cNvPr>
          <p:cNvCxnSpPr>
            <a:stCxn id="8" idx="1"/>
          </p:cNvCxnSpPr>
          <p:nvPr/>
        </p:nvCxnSpPr>
        <p:spPr>
          <a:xfrm flipH="1">
            <a:off x="3422722" y="3692480"/>
            <a:ext cx="1643681" cy="659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9712D77-0B03-9B2C-40B0-46EF08164641}"/>
              </a:ext>
            </a:extLst>
          </p:cNvPr>
          <p:cNvCxnSpPr>
            <a:stCxn id="13" idx="3"/>
          </p:cNvCxnSpPr>
          <p:nvPr/>
        </p:nvCxnSpPr>
        <p:spPr>
          <a:xfrm flipV="1">
            <a:off x="3422722" y="2415808"/>
            <a:ext cx="1639957" cy="677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C9396F44-51D4-3B22-9FE9-693B07CF5E21}"/>
              </a:ext>
            </a:extLst>
          </p:cNvPr>
          <p:cNvCxnSpPr>
            <a:stCxn id="6" idx="1"/>
            <a:endCxn id="22" idx="1"/>
          </p:cNvCxnSpPr>
          <p:nvPr/>
        </p:nvCxnSpPr>
        <p:spPr>
          <a:xfrm rot="10800000" flipV="1">
            <a:off x="5064614" y="2415808"/>
            <a:ext cx="1788" cy="1915008"/>
          </a:xfrm>
          <a:prstGeom prst="curvedConnector3">
            <a:avLst>
              <a:gd name="adj1" fmla="val 12885235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AF4FFFCE-E478-98ED-011A-A65D8333D596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>
            <a:off x="5064614" y="4330816"/>
            <a:ext cx="12700" cy="63833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2C952D3-6FBB-8402-476E-C38672F3389E}"/>
              </a:ext>
            </a:extLst>
          </p:cNvPr>
          <p:cNvCxnSpPr/>
          <p:nvPr/>
        </p:nvCxnSpPr>
        <p:spPr>
          <a:xfrm flipH="1">
            <a:off x="3422722" y="4330816"/>
            <a:ext cx="1639957" cy="649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C664B13-BD20-B6D7-3340-87B17ED565E9}"/>
              </a:ext>
            </a:extLst>
          </p:cNvPr>
          <p:cNvCxnSpPr>
            <a:stCxn id="10" idx="1"/>
          </p:cNvCxnSpPr>
          <p:nvPr/>
        </p:nvCxnSpPr>
        <p:spPr>
          <a:xfrm flipH="1">
            <a:off x="7062145" y="3692975"/>
            <a:ext cx="1680751" cy="658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47F8086-3083-E005-E7C5-94E917A1DD98}"/>
              </a:ext>
            </a:extLst>
          </p:cNvPr>
          <p:cNvCxnSpPr>
            <a:stCxn id="11" idx="1"/>
            <a:endCxn id="22" idx="3"/>
          </p:cNvCxnSpPr>
          <p:nvPr/>
        </p:nvCxnSpPr>
        <p:spPr>
          <a:xfrm flipH="1" flipV="1">
            <a:off x="7064080" y="4330816"/>
            <a:ext cx="1678816" cy="639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6E4FFCD-2CEB-7DF3-7CAD-668AA5AB741A}"/>
              </a:ext>
            </a:extLst>
          </p:cNvPr>
          <p:cNvCxnSpPr>
            <a:stCxn id="24" idx="3"/>
          </p:cNvCxnSpPr>
          <p:nvPr/>
        </p:nvCxnSpPr>
        <p:spPr>
          <a:xfrm>
            <a:off x="7064080" y="4969152"/>
            <a:ext cx="1678816" cy="11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62353B4-EA40-9B58-E928-E2F9A4154AAF}"/>
              </a:ext>
            </a:extLst>
          </p:cNvPr>
          <p:cNvCxnSpPr/>
          <p:nvPr/>
        </p:nvCxnSpPr>
        <p:spPr>
          <a:xfrm flipV="1">
            <a:off x="7062145" y="2415808"/>
            <a:ext cx="1669839" cy="2553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6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BCEE09D7-7454-3AA8-BE7E-1D9ABE671E5D}"/>
              </a:ext>
            </a:extLst>
          </p:cNvPr>
          <p:cNvSpPr/>
          <p:nvPr/>
        </p:nvSpPr>
        <p:spPr>
          <a:xfrm>
            <a:off x="838200" y="1334280"/>
            <a:ext cx="10515600" cy="4842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288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9875" indent="-182245" algn="l" defTabSz="9144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b="1" kern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81A263-29A4-8C14-AF12-F781E47411A0}"/>
              </a:ext>
            </a:extLst>
          </p:cNvPr>
          <p:cNvSpPr/>
          <p:nvPr/>
        </p:nvSpPr>
        <p:spPr bwMode="auto">
          <a:xfrm>
            <a:off x="8408468" y="1705338"/>
            <a:ext cx="2656526" cy="4279975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AC45E1-CBA2-6C78-6408-3D0BC17B04E1}"/>
              </a:ext>
            </a:extLst>
          </p:cNvPr>
          <p:cNvSpPr/>
          <p:nvPr/>
        </p:nvSpPr>
        <p:spPr bwMode="auto">
          <a:xfrm>
            <a:off x="4736084" y="1705340"/>
            <a:ext cx="2656526" cy="4279974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D221FF-2E27-84F3-C028-E61CB000B007}"/>
              </a:ext>
            </a:extLst>
          </p:cNvPr>
          <p:cNvSpPr/>
          <p:nvPr/>
        </p:nvSpPr>
        <p:spPr bwMode="auto">
          <a:xfrm>
            <a:off x="1098449" y="1753481"/>
            <a:ext cx="2656526" cy="4279973"/>
          </a:xfrm>
          <a:prstGeom prst="rect">
            <a:avLst/>
          </a:prstGeom>
          <a:noFill/>
          <a:ln w="254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E840D-5A19-8D2B-BDBE-7F65B517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Record tool </a:t>
            </a:r>
            <a:r>
              <a:rPr lang="ko-KR" altLang="en-US" dirty="0"/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19089-FA8F-D2EB-BAD0-24B6E3A5D12A}"/>
              </a:ext>
            </a:extLst>
          </p:cNvPr>
          <p:cNvSpPr/>
          <p:nvPr/>
        </p:nvSpPr>
        <p:spPr>
          <a:xfrm>
            <a:off x="1423256" y="4136147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Merge and split</a:t>
            </a:r>
          </a:p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Dialog(yes or no)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1EF31C-DBA1-B5D2-08A3-82FD62E0B4C9}"/>
              </a:ext>
            </a:extLst>
          </p:cNvPr>
          <p:cNvSpPr/>
          <p:nvPr/>
        </p:nvSpPr>
        <p:spPr>
          <a:xfrm>
            <a:off x="5066402" y="2200380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Record handler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32069E-20C3-82DD-0272-675254AC3BED}"/>
              </a:ext>
            </a:extLst>
          </p:cNvPr>
          <p:cNvSpPr/>
          <p:nvPr/>
        </p:nvSpPr>
        <p:spPr>
          <a:xfrm>
            <a:off x="5062679" y="2838716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Save </a:t>
            </a:r>
            <a:r>
              <a:rPr kumimoji="1" lang="en-US" altLang="ko-Kore-KR" sz="1400" b="1" dirty="0" err="1">
                <a:solidFill>
                  <a:schemeClr val="tx1"/>
                </a:solidFill>
                <a:latin typeface="+mj-lt"/>
              </a:rPr>
              <a:t>yaml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E0514A-F015-3A42-6602-36EC8AB8350C}"/>
              </a:ext>
            </a:extLst>
          </p:cNvPr>
          <p:cNvSpPr/>
          <p:nvPr/>
        </p:nvSpPr>
        <p:spPr>
          <a:xfrm>
            <a:off x="5066403" y="3477052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 err="1">
                <a:solidFill>
                  <a:schemeClr val="tx1"/>
                </a:solidFill>
                <a:latin typeface="+mj-lt"/>
              </a:rPr>
              <a:t>Rosbag</a:t>
            </a:r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 split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F10010-6E79-3CF8-F5FA-00B23DEE7DCA}"/>
              </a:ext>
            </a:extLst>
          </p:cNvPr>
          <p:cNvSpPr/>
          <p:nvPr/>
        </p:nvSpPr>
        <p:spPr>
          <a:xfrm>
            <a:off x="8731984" y="2200380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meta data</a:t>
            </a:r>
            <a:b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+</a:t>
            </a:r>
            <a:r>
              <a:rPr kumimoji="1" lang="en-US" altLang="ko-Kore-KR" sz="1400" b="1" dirty="0" err="1">
                <a:solidFill>
                  <a:schemeClr val="tx1"/>
                </a:solidFill>
                <a:latin typeface="+mj-lt"/>
              </a:rPr>
              <a:t>rostime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A571F0-7A1E-93DD-2C20-1BE9C83BE955}"/>
              </a:ext>
            </a:extLst>
          </p:cNvPr>
          <p:cNvSpPr/>
          <p:nvPr/>
        </p:nvSpPr>
        <p:spPr>
          <a:xfrm>
            <a:off x="5064614" y="4115388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Manual record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9C2576-9CE1-5F38-8586-12FCEB1FF4C8}"/>
              </a:ext>
            </a:extLst>
          </p:cNvPr>
          <p:cNvSpPr/>
          <p:nvPr/>
        </p:nvSpPr>
        <p:spPr>
          <a:xfrm>
            <a:off x="5064614" y="4753724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Space check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3AA6AB-B852-DA66-5C3D-9E11DA5A9861}"/>
              </a:ext>
            </a:extLst>
          </p:cNvPr>
          <p:cNvSpPr/>
          <p:nvPr/>
        </p:nvSpPr>
        <p:spPr>
          <a:xfrm>
            <a:off x="1423256" y="4765152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Space update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2A6A35-4FBA-EA7B-4028-3CAF7670CF7F}"/>
              </a:ext>
            </a:extLst>
          </p:cNvPr>
          <p:cNvSpPr/>
          <p:nvPr/>
        </p:nvSpPr>
        <p:spPr>
          <a:xfrm>
            <a:off x="5064614" y="5392059"/>
            <a:ext cx="1999466" cy="43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+mj-lt"/>
              </a:rPr>
              <a:t>Merge, split</a:t>
            </a:r>
            <a:endParaRPr kumimoji="1" lang="ko-Kore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0251F4-129E-1C1C-A0DD-1D2D2151C47A}"/>
              </a:ext>
            </a:extLst>
          </p:cNvPr>
          <p:cNvSpPr txBox="1"/>
          <p:nvPr/>
        </p:nvSpPr>
        <p:spPr>
          <a:xfrm>
            <a:off x="8408468" y="1705626"/>
            <a:ext cx="265652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  <a:ea typeface="+mj-ea"/>
              </a:rPr>
              <a:t>Model</a:t>
            </a:r>
            <a:endParaRPr lang="ko-KR" altLang="en-US" b="1" dirty="0">
              <a:latin typeface="+mj-lt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9D2A9B-65A0-9F60-2A74-735391F817FE}"/>
              </a:ext>
            </a:extLst>
          </p:cNvPr>
          <p:cNvSpPr txBox="1"/>
          <p:nvPr/>
        </p:nvSpPr>
        <p:spPr>
          <a:xfrm>
            <a:off x="4753459" y="1705626"/>
            <a:ext cx="265652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  <a:ea typeface="+mj-ea"/>
              </a:rPr>
              <a:t>Control</a:t>
            </a:r>
            <a:endParaRPr lang="ko-KR" altLang="en-US" b="1" dirty="0">
              <a:latin typeface="+mj-lt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7B85F4-212B-EDF0-62A9-15345BB9BE48}"/>
              </a:ext>
            </a:extLst>
          </p:cNvPr>
          <p:cNvSpPr txBox="1"/>
          <p:nvPr/>
        </p:nvSpPr>
        <p:spPr>
          <a:xfrm>
            <a:off x="1098449" y="1753767"/>
            <a:ext cx="265652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  <a:ea typeface="+mj-ea"/>
              </a:rPr>
              <a:t>View</a:t>
            </a:r>
            <a:endParaRPr lang="ko-KR" altLang="en-US" b="1" dirty="0">
              <a:latin typeface="+mj-lt"/>
              <a:ea typeface="+mj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7E837A-07DB-D39F-BE8E-2FF1D0A7D461}"/>
              </a:ext>
            </a:extLst>
          </p:cNvPr>
          <p:cNvSpPr/>
          <p:nvPr/>
        </p:nvSpPr>
        <p:spPr>
          <a:xfrm>
            <a:off x="1021604" y="1138335"/>
            <a:ext cx="2048167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2000" b="1" dirty="0">
                <a:latin typeface="+mj-lt"/>
                <a:ea typeface="나눔고딕" pitchFamily="2" charset="-127"/>
              </a:rPr>
              <a:t>MVC(2)</a:t>
            </a:r>
            <a:endParaRPr lang="ko-KR" altLang="en-US" sz="2000" b="1" dirty="0">
              <a:latin typeface="+mj-lt"/>
              <a:ea typeface="나눔고딕" pitchFamily="2" charset="-127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73A8F94-814B-E126-D251-25DF6331AC71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0800000" flipV="1">
            <a:off x="5062680" y="2415808"/>
            <a:ext cx="3723" cy="638336"/>
          </a:xfrm>
          <a:prstGeom prst="curvedConnector3">
            <a:avLst>
              <a:gd name="adj1" fmla="val 62402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258181-E95A-828D-BF2A-925BF86988C6}"/>
              </a:ext>
            </a:extLst>
          </p:cNvPr>
          <p:cNvCxnSpPr>
            <a:stCxn id="9" idx="1"/>
          </p:cNvCxnSpPr>
          <p:nvPr/>
        </p:nvCxnSpPr>
        <p:spPr>
          <a:xfrm flipH="1">
            <a:off x="7062145" y="2415808"/>
            <a:ext cx="1669839" cy="638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14939757-3DA3-311A-BB0B-B9A35C9EDC54}"/>
              </a:ext>
            </a:extLst>
          </p:cNvPr>
          <p:cNvCxnSpPr>
            <a:stCxn id="6" idx="1"/>
            <a:endCxn id="8" idx="1"/>
          </p:cNvCxnSpPr>
          <p:nvPr/>
        </p:nvCxnSpPr>
        <p:spPr>
          <a:xfrm rot="10800000" flipH="1" flipV="1">
            <a:off x="5066401" y="2415808"/>
            <a:ext cx="1" cy="1276672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25F0536-B076-20C6-C170-E49BDE13EB1D}"/>
              </a:ext>
            </a:extLst>
          </p:cNvPr>
          <p:cNvCxnSpPr>
            <a:stCxn id="6" idx="1"/>
            <a:endCxn id="22" idx="1"/>
          </p:cNvCxnSpPr>
          <p:nvPr/>
        </p:nvCxnSpPr>
        <p:spPr>
          <a:xfrm rot="10800000" flipV="1">
            <a:off x="5064614" y="2415808"/>
            <a:ext cx="1788" cy="1915008"/>
          </a:xfrm>
          <a:prstGeom prst="curvedConnector3">
            <a:avLst>
              <a:gd name="adj1" fmla="val 128852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82BC241-A19A-FC1B-F129-C66D7F307013}"/>
              </a:ext>
            </a:extLst>
          </p:cNvPr>
          <p:cNvCxnSpPr/>
          <p:nvPr/>
        </p:nvCxnSpPr>
        <p:spPr>
          <a:xfrm flipH="1">
            <a:off x="3422722" y="4996070"/>
            <a:ext cx="16399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0DDD30-2176-43A7-D461-547C9A73F624}"/>
              </a:ext>
            </a:extLst>
          </p:cNvPr>
          <p:cNvCxnSpPr/>
          <p:nvPr/>
        </p:nvCxnSpPr>
        <p:spPr>
          <a:xfrm flipH="1" flipV="1">
            <a:off x="3422722" y="4330816"/>
            <a:ext cx="1639957" cy="665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C494837-811C-FE5E-34A0-83B9985A968B}"/>
              </a:ext>
            </a:extLst>
          </p:cNvPr>
          <p:cNvCxnSpPr/>
          <p:nvPr/>
        </p:nvCxnSpPr>
        <p:spPr>
          <a:xfrm>
            <a:off x="3422722" y="4330816"/>
            <a:ext cx="1639957" cy="130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0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AF-F498-3E28-694F-A73EF36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F9DE-40E0-DB3D-364B-7AE434C0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9"/>
            <a:ext cx="10515600" cy="2810722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초당데이터크기</a:t>
            </a:r>
            <a:r>
              <a:rPr lang="en-US" altLang="ko-KR" dirty="0"/>
              <a:t> : </a:t>
            </a:r>
            <a:r>
              <a:rPr lang="ko-KR" altLang="en-US" dirty="0"/>
              <a:t>추정한 초당 저장되는 데이터 크기</a:t>
            </a:r>
            <a:r>
              <a:rPr lang="en-US" altLang="ko-KR" dirty="0"/>
              <a:t>; Hyper-parameter</a:t>
            </a:r>
            <a:r>
              <a:rPr lang="ko-KR" altLang="en-US" dirty="0"/>
              <a:t>로 정의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200MB/s</a:t>
            </a:r>
          </a:p>
          <a:p>
            <a:r>
              <a:rPr lang="ko-KR" altLang="en-US" dirty="0"/>
              <a:t>판단시간</a:t>
            </a:r>
            <a:r>
              <a:rPr lang="en-US" altLang="ko-KR" dirty="0"/>
              <a:t> : </a:t>
            </a:r>
            <a:r>
              <a:rPr lang="ko-KR" altLang="en-US" dirty="0"/>
              <a:t>이 로직에서 용량확보나 강제종료를 위한 액션에 필요한 최소 시간</a:t>
            </a:r>
            <a:r>
              <a:rPr lang="en-US" altLang="ko-KR" dirty="0"/>
              <a:t>; Hyper-parameter</a:t>
            </a:r>
            <a:r>
              <a:rPr lang="ko-KR" altLang="en-US" dirty="0"/>
              <a:t>로 정의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5s</a:t>
            </a:r>
          </a:p>
          <a:p>
            <a:r>
              <a:rPr lang="ko-KR" altLang="en-US" dirty="0"/>
              <a:t>이벤트최대시간 </a:t>
            </a:r>
            <a:r>
              <a:rPr lang="en-US" altLang="ko-KR" dirty="0"/>
              <a:t>: </a:t>
            </a:r>
            <a:r>
              <a:rPr lang="ko-KR" altLang="en-US" dirty="0"/>
              <a:t>이벤트 저장을 위해 최대 저장할 과거 시간</a:t>
            </a:r>
            <a:r>
              <a:rPr lang="en-US" altLang="ko-KR" dirty="0"/>
              <a:t>; Hyper-parameter</a:t>
            </a:r>
            <a:r>
              <a:rPr lang="ko-KR" altLang="en-US" dirty="0"/>
              <a:t>로 정의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60s</a:t>
            </a:r>
          </a:p>
          <a:p>
            <a:r>
              <a:rPr lang="ko-KR" altLang="en-US" dirty="0" err="1"/>
              <a:t>남은용량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정기적으로 체크되는 작업하는 </a:t>
            </a:r>
            <a:r>
              <a:rPr lang="en-US" altLang="ko-KR" dirty="0"/>
              <a:t>disk</a:t>
            </a:r>
            <a:r>
              <a:rPr lang="ko-KR" altLang="en-US" dirty="0"/>
              <a:t>의 여유공간</a:t>
            </a:r>
            <a:endParaRPr lang="en-US" altLang="ko-KR" dirty="0"/>
          </a:p>
          <a:p>
            <a:r>
              <a:rPr lang="ko-KR" altLang="en-US" dirty="0"/>
              <a:t>저장비율 </a:t>
            </a:r>
            <a:r>
              <a:rPr lang="en-US" altLang="ko-KR" dirty="0"/>
              <a:t>: Manual/Event </a:t>
            </a:r>
            <a:r>
              <a:rPr lang="ko-KR" altLang="en-US" dirty="0"/>
              <a:t>저장 비율</a:t>
            </a:r>
            <a:r>
              <a:rPr lang="en-US" altLang="ko-KR" dirty="0"/>
              <a:t>;Hyper-parameter</a:t>
            </a:r>
            <a:r>
              <a:rPr lang="ko-KR" altLang="en-US" dirty="0"/>
              <a:t>로 정의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0.5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이벤트버퍼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이벤트최대시간</a:t>
            </a:r>
            <a:r>
              <a:rPr lang="en-US" altLang="ko-KR" dirty="0">
                <a:solidFill>
                  <a:srgbClr val="FF0000"/>
                </a:solidFill>
              </a:rPr>
              <a:t>(60s) * </a:t>
            </a:r>
            <a:r>
              <a:rPr lang="ko-KR" altLang="en-US" dirty="0">
                <a:solidFill>
                  <a:srgbClr val="FF0000"/>
                </a:solidFill>
              </a:rPr>
              <a:t>초당데이터크기</a:t>
            </a:r>
            <a:r>
              <a:rPr lang="en-US" altLang="ko-KR" dirty="0">
                <a:solidFill>
                  <a:srgbClr val="FF0000"/>
                </a:solidFill>
              </a:rPr>
              <a:t>(200MB/s) = 12GB || </a:t>
            </a:r>
            <a:r>
              <a:rPr lang="ko-KR" altLang="en-US" dirty="0" err="1">
                <a:solidFill>
                  <a:srgbClr val="FF0000"/>
                </a:solidFill>
              </a:rPr>
              <a:t>판단버퍼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판단시간</a:t>
            </a:r>
            <a:r>
              <a:rPr lang="en-US" altLang="ko-KR" dirty="0">
                <a:solidFill>
                  <a:srgbClr val="FF0000"/>
                </a:solidFill>
              </a:rPr>
              <a:t>(5s)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초당데이터크기</a:t>
            </a:r>
            <a:r>
              <a:rPr lang="en-US" altLang="ko-KR" dirty="0">
                <a:solidFill>
                  <a:srgbClr val="FF0000"/>
                </a:solidFill>
              </a:rPr>
              <a:t>(200MB/s) = 1GB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Manual </a:t>
            </a:r>
            <a:r>
              <a:rPr lang="ko-KR" altLang="en-US" dirty="0">
                <a:solidFill>
                  <a:srgbClr val="FF0000"/>
                </a:solidFill>
              </a:rPr>
              <a:t>잔여용량 </a:t>
            </a:r>
            <a:r>
              <a:rPr lang="en-US" altLang="ko-KR" dirty="0">
                <a:solidFill>
                  <a:srgbClr val="FF0000"/>
                </a:solidFill>
              </a:rPr>
              <a:t>= (</a:t>
            </a:r>
            <a:r>
              <a:rPr lang="ko-KR" altLang="en-US" dirty="0" err="1">
                <a:solidFill>
                  <a:srgbClr val="FF0000"/>
                </a:solidFill>
              </a:rPr>
              <a:t>남은용량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 err="1">
                <a:solidFill>
                  <a:srgbClr val="FF0000"/>
                </a:solidFill>
              </a:rPr>
              <a:t>이벤트버퍼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 err="1">
                <a:solidFill>
                  <a:srgbClr val="FF0000"/>
                </a:solidFill>
              </a:rPr>
              <a:t>판단버퍼</a:t>
            </a:r>
            <a:r>
              <a:rPr lang="en-US" altLang="ko-KR" dirty="0">
                <a:solidFill>
                  <a:srgbClr val="FF0000"/>
                </a:solidFill>
              </a:rPr>
              <a:t>) * </a:t>
            </a:r>
            <a:r>
              <a:rPr lang="ko-KR" altLang="en-US" dirty="0">
                <a:solidFill>
                  <a:srgbClr val="FF0000"/>
                </a:solidFill>
              </a:rPr>
              <a:t>저장비율 </a:t>
            </a:r>
            <a:r>
              <a:rPr lang="en-US" altLang="ko-KR" dirty="0">
                <a:solidFill>
                  <a:srgbClr val="FF0000"/>
                </a:solidFill>
              </a:rPr>
              <a:t>|| Event </a:t>
            </a:r>
            <a:r>
              <a:rPr lang="ko-KR" altLang="en-US" dirty="0">
                <a:solidFill>
                  <a:srgbClr val="FF0000"/>
                </a:solidFill>
              </a:rPr>
              <a:t>잔여용량 </a:t>
            </a:r>
            <a:r>
              <a:rPr lang="en-US" altLang="ko-KR" dirty="0">
                <a:solidFill>
                  <a:srgbClr val="FF0000"/>
                </a:solidFill>
              </a:rPr>
              <a:t>= (</a:t>
            </a:r>
            <a:r>
              <a:rPr lang="ko-KR" altLang="en-US" dirty="0" err="1">
                <a:solidFill>
                  <a:srgbClr val="FF0000"/>
                </a:solidFill>
              </a:rPr>
              <a:t>남은용량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 err="1">
                <a:solidFill>
                  <a:srgbClr val="FF0000"/>
                </a:solidFill>
              </a:rPr>
              <a:t>이벤트버퍼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 err="1">
                <a:solidFill>
                  <a:srgbClr val="FF0000"/>
                </a:solidFill>
              </a:rPr>
              <a:t>판단버퍼</a:t>
            </a:r>
            <a:r>
              <a:rPr lang="en-US" altLang="ko-KR" dirty="0">
                <a:solidFill>
                  <a:srgbClr val="FF0000"/>
                </a:solidFill>
              </a:rPr>
              <a:t>) * (1-</a:t>
            </a:r>
            <a:r>
              <a:rPr lang="ko-KR" altLang="en-US" dirty="0">
                <a:solidFill>
                  <a:srgbClr val="FF0000"/>
                </a:solidFill>
              </a:rPr>
              <a:t>저장비율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Manual </a:t>
            </a:r>
            <a:r>
              <a:rPr lang="ko-KR" altLang="en-US" dirty="0"/>
              <a:t>혹은 </a:t>
            </a:r>
            <a:r>
              <a:rPr lang="en-US" altLang="ko-KR" dirty="0"/>
              <a:t>Event </a:t>
            </a:r>
            <a:r>
              <a:rPr lang="ko-KR" altLang="en-US" dirty="0"/>
              <a:t>잔여용량 대비 저장된 용량이 커진 경우</a:t>
            </a:r>
            <a:r>
              <a:rPr lang="en-US" altLang="ko-KR" dirty="0"/>
              <a:t>, </a:t>
            </a:r>
            <a:r>
              <a:rPr lang="ko-KR" altLang="en-US" dirty="0"/>
              <a:t>데이터 병합 후 종료 혹은 종료 옵션을 선택</a:t>
            </a:r>
          </a:p>
          <a:p>
            <a:pPr lvl="1"/>
            <a:r>
              <a:rPr lang="ko-KR" altLang="en-US" dirty="0"/>
              <a:t>더 이상 자체적인 용량 확보가 불가 할 시</a:t>
            </a:r>
            <a:r>
              <a:rPr lang="en-US" altLang="ko-KR" dirty="0"/>
              <a:t>, </a:t>
            </a:r>
            <a:r>
              <a:rPr lang="ko-KR" altLang="en-US" dirty="0"/>
              <a:t>모든 녹화를 종료하고 유저에게 알림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D97664-F6ED-57B8-22C0-0892444E855D}"/>
              </a:ext>
            </a:extLst>
          </p:cNvPr>
          <p:cNvSpPr/>
          <p:nvPr/>
        </p:nvSpPr>
        <p:spPr bwMode="auto">
          <a:xfrm>
            <a:off x="1234751" y="4219402"/>
            <a:ext cx="9722498" cy="234194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325BC-21BF-55D8-CBE3-E84CE1F4C146}"/>
              </a:ext>
            </a:extLst>
          </p:cNvPr>
          <p:cNvSpPr/>
          <p:nvPr/>
        </p:nvSpPr>
        <p:spPr>
          <a:xfrm>
            <a:off x="1021604" y="1138335"/>
            <a:ext cx="2048167" cy="4192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2000" b="1" dirty="0">
                <a:latin typeface="+mj-lt"/>
                <a:ea typeface="나눔고딕" pitchFamily="2" charset="-127"/>
              </a:rPr>
              <a:t>파일 삭제 정책</a:t>
            </a: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EFE6368B-E36C-2593-F4D1-D912F76D7373}"/>
              </a:ext>
            </a:extLst>
          </p:cNvPr>
          <p:cNvSpPr/>
          <p:nvPr/>
        </p:nvSpPr>
        <p:spPr bwMode="auto">
          <a:xfrm>
            <a:off x="2217592" y="4843268"/>
            <a:ext cx="1902941" cy="753832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허용용량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?</a:t>
            </a:r>
            <a:endParaRPr kumimoji="1" lang="ko-Kore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5CF8A0-763F-4401-245D-109CAAC53360}"/>
              </a:ext>
            </a:extLst>
          </p:cNvPr>
          <p:cNvSpPr/>
          <p:nvPr/>
        </p:nvSpPr>
        <p:spPr bwMode="auto">
          <a:xfrm>
            <a:off x="2217592" y="5962794"/>
            <a:ext cx="1902941" cy="3844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lang="en-US" altLang="ko-KR" sz="1400" b="1" dirty="0">
                <a:latin typeface="+mn-ea"/>
              </a:rPr>
              <a:t>s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delay</a:t>
            </a:r>
            <a:endParaRPr kumimoji="1" lang="ko-Kore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F4AC3B-F507-CB1D-35B1-8F735D65AE70}"/>
              </a:ext>
            </a:extLst>
          </p:cNvPr>
          <p:cNvSpPr/>
          <p:nvPr/>
        </p:nvSpPr>
        <p:spPr bwMode="auto">
          <a:xfrm>
            <a:off x="5393604" y="5957896"/>
            <a:ext cx="1889586" cy="387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+mn-ea"/>
              </a:rPr>
              <a:t>Bag </a:t>
            </a:r>
            <a:r>
              <a:rPr lang="ko-KR" altLang="en-US" sz="1400" b="1" dirty="0">
                <a:latin typeface="+mn-ea"/>
              </a:rPr>
              <a:t>파일 병합</a:t>
            </a:r>
            <a:endParaRPr kumimoji="1" lang="ko-Kore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5E020FC-D8A9-13AA-54E6-E9BCDF5D1A30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 bwMode="auto">
          <a:xfrm>
            <a:off x="4120533" y="5220184"/>
            <a:ext cx="1266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DE06C47-E41C-2CA8-6A0D-DA7D8DAE72C9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 bwMode="auto">
          <a:xfrm>
            <a:off x="7289867" y="5220184"/>
            <a:ext cx="1266393" cy="3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427AF0F-5A71-A804-E056-58241035D1CE}"/>
              </a:ext>
            </a:extLst>
          </p:cNvPr>
          <p:cNvCxnSpPr>
            <a:cxnSpLocks/>
            <a:stCxn id="33" idx="2"/>
            <a:endCxn id="27" idx="0"/>
          </p:cNvCxnSpPr>
          <p:nvPr/>
        </p:nvCxnSpPr>
        <p:spPr bwMode="auto">
          <a:xfrm>
            <a:off x="6338397" y="5597100"/>
            <a:ext cx="0" cy="360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9F484BD-3A48-17EC-4F03-C23E2A25733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 bwMode="auto">
          <a:xfrm>
            <a:off x="3169063" y="5597100"/>
            <a:ext cx="0" cy="365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꺾인 연결선[E] 32">
            <a:extLst>
              <a:ext uri="{FF2B5EF4-FFF2-40B4-BE49-F238E27FC236}">
                <a16:creationId xmlns:a16="http://schemas.microsoft.com/office/drawing/2014/main" id="{263F4BB8-4239-E0A1-ADE9-6897E8F3F4B0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 bwMode="auto">
          <a:xfrm rot="16200000" flipH="1">
            <a:off x="2417077" y="5595254"/>
            <a:ext cx="1503972" cy="12700"/>
          </a:xfrm>
          <a:prstGeom prst="bentConnector5">
            <a:avLst>
              <a:gd name="adj1" fmla="val -15200"/>
              <a:gd name="adj2" fmla="val -9372181"/>
              <a:gd name="adj3" fmla="val 1063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955A0D73-F22D-83BD-F063-24044AF5BE87}"/>
              </a:ext>
            </a:extLst>
          </p:cNvPr>
          <p:cNvSpPr/>
          <p:nvPr/>
        </p:nvSpPr>
        <p:spPr bwMode="auto">
          <a:xfrm>
            <a:off x="5386926" y="4843268"/>
            <a:ext cx="1902941" cy="753832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데이터 병합가능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?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팝업</a:t>
            </a:r>
            <a:endParaRPr kumimoji="1" lang="ko-Kore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0A4B9-FEE5-EDED-E3BF-54F3E485D642}"/>
              </a:ext>
            </a:extLst>
          </p:cNvPr>
          <p:cNvSpPr txBox="1"/>
          <p:nvPr/>
        </p:nvSpPr>
        <p:spPr>
          <a:xfrm>
            <a:off x="1234751" y="4219402"/>
            <a:ext cx="9722498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  <a:ea typeface="+mj-ea"/>
              </a:rPr>
              <a:t>Space monitoring module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97B953-DD79-53E8-C26C-4CF38588F061}"/>
              </a:ext>
            </a:extLst>
          </p:cNvPr>
          <p:cNvSpPr/>
          <p:nvPr/>
        </p:nvSpPr>
        <p:spPr bwMode="auto">
          <a:xfrm>
            <a:off x="8556260" y="5952092"/>
            <a:ext cx="1889586" cy="387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latin typeface="+mn-ea"/>
              </a:rPr>
              <a:t>종료</a:t>
            </a:r>
            <a:endParaRPr kumimoji="1" lang="ko-Kore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DDF401-6035-47F6-561B-8D5116A01066}"/>
              </a:ext>
            </a:extLst>
          </p:cNvPr>
          <p:cNvSpPr/>
          <p:nvPr/>
        </p:nvSpPr>
        <p:spPr bwMode="auto">
          <a:xfrm>
            <a:off x="8556260" y="5029991"/>
            <a:ext cx="1889586" cy="387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latin typeface="+mn-ea"/>
              </a:rPr>
              <a:t>녹화 중지</a:t>
            </a:r>
            <a:r>
              <a:rPr lang="en-US" altLang="ko-KR" sz="1400" b="1" dirty="0">
                <a:latin typeface="+mn-ea"/>
              </a:rPr>
              <a:t> 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94FB909-6A2A-E8DD-C81C-C6B0A5E11552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 bwMode="auto">
          <a:xfrm>
            <a:off x="9501053" y="5417733"/>
            <a:ext cx="0" cy="534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5ED6B7-1AEA-239A-EF20-81B350A45F6F}"/>
              </a:ext>
            </a:extLst>
          </p:cNvPr>
          <p:cNvSpPr txBox="1"/>
          <p:nvPr/>
        </p:nvSpPr>
        <p:spPr>
          <a:xfrm>
            <a:off x="3078052" y="5597100"/>
            <a:ext cx="496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Yes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9EE774-2E06-3B14-6B02-F6A1BEAE5B73}"/>
              </a:ext>
            </a:extLst>
          </p:cNvPr>
          <p:cNvSpPr txBox="1"/>
          <p:nvPr/>
        </p:nvSpPr>
        <p:spPr>
          <a:xfrm>
            <a:off x="6218605" y="5611167"/>
            <a:ext cx="517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Yes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9A05FA-1A10-C1FA-B4FC-8496DAB0D4A4}"/>
              </a:ext>
            </a:extLst>
          </p:cNvPr>
          <p:cNvCxnSpPr>
            <a:cxnSpLocks/>
          </p:cNvCxnSpPr>
          <p:nvPr/>
        </p:nvCxnSpPr>
        <p:spPr bwMode="auto">
          <a:xfrm>
            <a:off x="7289867" y="6155017"/>
            <a:ext cx="1266393" cy="3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296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1651</Words>
  <Application>Microsoft Office PowerPoint</Application>
  <PresentationFormat>와이드스크린</PresentationFormat>
  <Paragraphs>312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Gulim</vt:lpstr>
      <vt:lpstr>나눔고딕</vt:lpstr>
      <vt:lpstr>맑은 고딕</vt:lpstr>
      <vt:lpstr>Arial</vt:lpstr>
      <vt:lpstr>Wingdings</vt:lpstr>
      <vt:lpstr>Office 테마</vt:lpstr>
      <vt:lpstr>Record tool</vt:lpstr>
      <vt:lpstr>Record tool</vt:lpstr>
      <vt:lpstr>Record tool</vt:lpstr>
      <vt:lpstr>Record tool</vt:lpstr>
      <vt:lpstr>Record tool 구성</vt:lpstr>
      <vt:lpstr>Record tool 구성</vt:lpstr>
      <vt:lpstr>Record tool 구성</vt:lpstr>
      <vt:lpstr>Record tool 구성</vt:lpstr>
      <vt:lpstr>구현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Record tool 결과 보고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tool</dc:title>
  <dc:creator>Park Jaehyeong</dc:creator>
  <cp:lastModifiedBy>김준영</cp:lastModifiedBy>
  <cp:revision>32</cp:revision>
  <dcterms:created xsi:type="dcterms:W3CDTF">2022-11-01T10:08:03Z</dcterms:created>
  <dcterms:modified xsi:type="dcterms:W3CDTF">2023-07-18T08:23:14Z</dcterms:modified>
</cp:coreProperties>
</file>