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5"/>
  </p:notesMasterIdLst>
  <p:sldIdLst>
    <p:sldId id="260" r:id="rId2"/>
    <p:sldId id="258" r:id="rId3"/>
    <p:sldId id="259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65" r:id="rId14"/>
  </p:sldIdLst>
  <p:sldSz cx="12192000" cy="6858000"/>
  <p:notesSz cx="6858000" cy="9144000"/>
  <p:embeddedFontLst>
    <p:embeddedFont>
      <p:font typeface="한수원 한돋움OTF Bold" panose="020B0600000101010101" pitchFamily="34" charset="-127"/>
      <p:bold r:id="rId16"/>
    </p:embeddedFont>
    <p:embeddedFont>
      <p:font typeface="한수원 한울림OTF" panose="020B0600000101010101" pitchFamily="34" charset="-127"/>
      <p:regular r:id="rId17"/>
    </p:embeddedFont>
    <p:embeddedFont>
      <p:font typeface="한수원 한돋움OTF" panose="020B0600000101010101" pitchFamily="34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1275" userDrawn="1">
          <p15:clr>
            <a:srgbClr val="A4A3A4"/>
          </p15:clr>
        </p15:guide>
        <p15:guide id="7" pos="7537" userDrawn="1">
          <p15:clr>
            <a:srgbClr val="A4A3A4"/>
          </p15:clr>
        </p15:guide>
        <p15:guide id="8" orient="horz" pos="663" userDrawn="1">
          <p15:clr>
            <a:srgbClr val="A4A3A4"/>
          </p15:clr>
        </p15:guide>
        <p15:guide id="9" pos="354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97E1"/>
    <a:srgbClr val="D5D5D5"/>
    <a:srgbClr val="3CD7F6"/>
    <a:srgbClr val="FAFAFA"/>
    <a:srgbClr val="FDFDFD"/>
    <a:srgbClr val="15B9F3"/>
    <a:srgbClr val="ECEDEE"/>
    <a:srgbClr val="D7D9DB"/>
    <a:srgbClr val="F31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4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8" y="102"/>
      </p:cViewPr>
      <p:guideLst>
        <p:guide orient="horz" pos="1275"/>
        <p:guide pos="7537"/>
        <p:guide orient="horz" pos="663"/>
        <p:guide pos="35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E070-50B1-43FD-BAAB-9A3379DDDD38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C76F7-949C-4639-B2C3-5E6FE8A1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0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25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342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822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42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9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355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406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98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079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84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102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397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94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FCA8F-81E3-4494-807A-19ED3631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30F0C-47F5-4BBB-8D9A-EEA1FF7E8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613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55420-8C17-4468-AEC8-4430EE58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D5049-4932-4B7B-85EC-40E833939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FB9A9-B33C-44ED-BABC-FA871DE1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D8425-FCC0-4840-A31E-836B0162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EDF18-8531-4D1C-8D2C-557CA897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29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EEEB2E-B25A-4414-BD17-A799B96CD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F8B4CB-D02C-481C-AF58-5FF8AA623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32D09-B132-4F28-B128-E1DEFE45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12178-9859-40D8-866E-21CD2802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B6406-813E-4647-A1CD-44007D38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1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75D3C-BC40-4959-99A4-A4FA86FF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97603-2315-4C2B-9A9D-92656348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0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7CEBB-FB44-43B4-BEC1-1E4F2CDB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33AD9-B19D-45F0-850E-9C8B4BDB5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DD5C9-C8D9-4D87-A37C-CF8F5EE9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FAAFA-ED36-45D1-BE1D-66AFD6BE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A15C4-8EE8-4FEC-9177-73B7EB3E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6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6724D-2213-4EAA-9808-618F4276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750EE-4115-4C51-8834-D4A84994B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09B05B-0309-47DC-922A-D465EE84B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4EAFA-AD9C-4F18-A3AE-85A691DE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13F815-2CFA-4E42-96E5-B64B7EC3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974D9-97EC-4EC7-9693-C3C4C135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27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3C591-E098-4827-8F9D-10A41978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B2B7E-A180-4E0C-936F-0C28D9CF5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6ABC4B-31F5-47E2-A80B-C2A0AAE94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905E65-0A18-4469-BD2A-632C378E1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CB5198-90A4-428E-A2AF-E6B739C4D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273297-6D6E-40D2-8EBB-BA831FB9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87E771-D0F9-46EB-9B4B-7E185523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D791D4-00C9-44F9-B42C-A5939FEB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94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4AFF4-47E3-4395-BB65-1A8CF645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247138-787D-4B02-9183-24EA9294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28DC84-78BD-4E94-916C-23F6F67E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C8C0FF-066B-4CDB-B217-DB3203EA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5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260DF2-23F3-41F9-BC7F-7FD85899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9BCFB1-3512-4B67-91B9-3F0A56BC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AA53FF-C5B1-42BD-9AFD-6661508F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79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91DDF-7F0E-4CE1-8D79-6BA20246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8E2D3-A06A-4F93-AF98-86A4036F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D3827-E86F-459A-AD23-C4A4D1567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4BB84D-DDF9-42C8-9081-962CBEAB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D66EB6-D9EE-4DF7-99E1-FBF5E99A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863FC8-29D5-4D5A-8F61-818F450C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94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89CDE-C98C-4A43-BD0C-B9A9E533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0894C1-0B8B-48EB-ADB9-D944E0726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E3D3FD-19D5-4E80-AA38-E948F18D9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20E7D2-EEE9-42E6-9F3F-6410191F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DED0B-7552-47A8-A1C2-E8460511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B1428D-BECF-4B14-94FD-1E213505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6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4BE126-E18A-4608-B32C-6C51CE03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AEAFC1-8901-41E8-94A5-EF631E448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06877-D131-4080-A9F4-48C0B274C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880E9-F562-4ADC-9C95-311ED8011E61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76F67-2A68-49D1-BB80-037677E0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82565-736B-44B3-9A33-43CB9E3F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4500" b="87500" l="7500" r="91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74" t="18378" r="10865" b="15676"/>
          <a:stretch/>
        </p:blipFill>
        <p:spPr>
          <a:xfrm>
            <a:off x="10559051" y="365125"/>
            <a:ext cx="1206442" cy="96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6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6.png"/><Relationship Id="rId12" Type="http://schemas.microsoft.com/office/2007/relationships/hdphoto" Target="../media/hdphoto3.wdp"/><Relationship Id="rId17" Type="http://schemas.microsoft.com/office/2007/relationships/hdphoto" Target="../media/hdphoto4.wdp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19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microsoft.com/office/2007/relationships/hdphoto" Target="../media/hdphoto2.wdp"/><Relationship Id="rId14" Type="http://schemas.openxmlformats.org/officeDocument/2006/relationships/image" Target="../media/image11.png"/><Relationship Id="rId22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6.png"/><Relationship Id="rId12" Type="http://schemas.microsoft.com/office/2007/relationships/hdphoto" Target="../media/hdphoto3.wdp"/><Relationship Id="rId17" Type="http://schemas.microsoft.com/office/2007/relationships/hdphoto" Target="../media/hdphoto4.wdp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19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microsoft.com/office/2007/relationships/hdphoto" Target="../media/hdphoto2.wdp"/><Relationship Id="rId14" Type="http://schemas.openxmlformats.org/officeDocument/2006/relationships/image" Target="../media/image11.png"/><Relationship Id="rId2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0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2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6FC78486-1347-4014-891D-8EFEC00DAE66}"/>
              </a:ext>
            </a:extLst>
          </p:cNvPr>
          <p:cNvGrpSpPr/>
          <p:nvPr/>
        </p:nvGrpSpPr>
        <p:grpSpPr>
          <a:xfrm>
            <a:off x="9769278" y="2663051"/>
            <a:ext cx="1598798" cy="215348"/>
            <a:chOff x="9769278" y="2663051"/>
            <a:chExt cx="1598798" cy="215348"/>
          </a:xfrm>
        </p:grpSpPr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14B371AF-86FE-4920-8C24-2A9EADA15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600000">
              <a:off x="10467353" y="2028474"/>
              <a:ext cx="151850" cy="1548000"/>
            </a:xfrm>
            <a:prstGeom prst="rect">
              <a:avLst/>
            </a:prstGeom>
          </p:spPr>
        </p:pic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6CD82E8A-8958-4BAA-9FFF-66763F740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600000">
              <a:off x="10518151" y="1964976"/>
              <a:ext cx="151850" cy="1548000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C3F08DF4-9D23-492F-BC56-216F14A4176A}"/>
              </a:ext>
            </a:extLst>
          </p:cNvPr>
          <p:cNvGrpSpPr/>
          <p:nvPr/>
        </p:nvGrpSpPr>
        <p:grpSpPr>
          <a:xfrm>
            <a:off x="5836836" y="3872742"/>
            <a:ext cx="1748608" cy="205177"/>
            <a:chOff x="5836836" y="3872742"/>
            <a:chExt cx="1748608" cy="205177"/>
          </a:xfrm>
        </p:grpSpPr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id="{9E3C200F-E9BC-45FB-870C-795A4B205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6612580" y="3158175"/>
              <a:ext cx="144000" cy="1695487"/>
            </a:xfrm>
            <a:prstGeom prst="rect">
              <a:avLst/>
            </a:prstGeom>
          </p:spPr>
        </p:pic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39938805-24E2-48B7-B83E-57A410C9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6665700" y="3092354"/>
              <a:ext cx="139355" cy="1700132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6C20060-D7A0-4E2F-9CA4-55E1B3252904}"/>
              </a:ext>
            </a:extLst>
          </p:cNvPr>
          <p:cNvGrpSpPr/>
          <p:nvPr/>
        </p:nvGrpSpPr>
        <p:grpSpPr>
          <a:xfrm>
            <a:off x="493485" y="845304"/>
            <a:ext cx="5262979" cy="4716094"/>
            <a:chOff x="493485" y="758281"/>
            <a:chExt cx="5262979" cy="471609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CDF5B2-7AB6-4C65-85AF-16DCC3A7A59C}"/>
                </a:ext>
              </a:extLst>
            </p:cNvPr>
            <p:cNvGrpSpPr/>
            <p:nvPr/>
          </p:nvGrpSpPr>
          <p:grpSpPr>
            <a:xfrm>
              <a:off x="493485" y="758281"/>
              <a:ext cx="5262979" cy="3046989"/>
              <a:chOff x="493485" y="1223308"/>
              <a:chExt cx="5262979" cy="304698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4C1FE0-6BEB-44C5-B4B9-1755F444F838}"/>
                  </a:ext>
                </a:extLst>
              </p:cNvPr>
              <p:cNvSpPr txBox="1"/>
              <p:nvPr/>
            </p:nvSpPr>
            <p:spPr>
              <a:xfrm>
                <a:off x="493485" y="1223308"/>
                <a:ext cx="226215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OTF Bold" panose="020B0600000101010101" pitchFamily="34" charset="-127"/>
                    <a:ea typeface="한수원 한돋움OTF Bold" panose="020B0600000101010101" pitchFamily="34" charset="-127"/>
                  </a:rPr>
                  <a:t>학교간</a:t>
                </a:r>
                <a:endParaRPr lang="ko-KR" altLang="en-US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OTF Bold" panose="020B0600000101010101" pitchFamily="34" charset="-127"/>
                  <a:ea typeface="한수원 한돋움OTF Bold" panose="020B0600000101010101" pitchFamily="34" charset="-127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70E31EC-F5C5-43A7-95D2-E0D46F4877DA}"/>
                  </a:ext>
                </a:extLst>
              </p:cNvPr>
              <p:cNvSpPr/>
              <p:nvPr/>
            </p:nvSpPr>
            <p:spPr>
              <a:xfrm>
                <a:off x="493485" y="3254634"/>
                <a:ext cx="318548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OTF Bold" panose="020B0600000101010101" pitchFamily="34" charset="-127"/>
                    <a:ea typeface="한수원 한돋움OTF Bold" panose="020B0600000101010101" pitchFamily="34" charset="-127"/>
                  </a:rPr>
                  <a:t>보고 자료</a:t>
                </a:r>
                <a:endParaRPr lang="ko-KR" altLang="en-US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OTF Bold" panose="020B0600000101010101" pitchFamily="34" charset="-127"/>
                  <a:ea typeface="한수원 한돋움OTF Bold" panose="020B0600000101010101" pitchFamily="34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0D7458C-4BCA-4F5F-BC06-13B3345CEF90}"/>
                  </a:ext>
                </a:extLst>
              </p:cNvPr>
              <p:cNvSpPr/>
              <p:nvPr/>
            </p:nvSpPr>
            <p:spPr>
              <a:xfrm>
                <a:off x="493485" y="2238971"/>
                <a:ext cx="526297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OTF Bold" panose="020B0600000101010101" pitchFamily="34" charset="-127"/>
                    <a:ea typeface="한수원 한돋움OTF Bold" panose="020B0600000101010101" pitchFamily="34" charset="-127"/>
                  </a:rPr>
                  <a:t>플러스 교육과정</a:t>
                </a:r>
                <a:endParaRPr lang="ko-KR" altLang="en-US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OTF Bold" panose="020B0600000101010101" pitchFamily="34" charset="-127"/>
                  <a:ea typeface="한수원 한돋움OTF Bold" panose="020B0600000101010101" pitchFamily="34" charset="-127"/>
                </a:endParaRP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A7311F7-BDB2-4871-A52E-85827F6BBA0C}"/>
                </a:ext>
              </a:extLst>
            </p:cNvPr>
            <p:cNvCxnSpPr/>
            <p:nvPr/>
          </p:nvCxnSpPr>
          <p:spPr>
            <a:xfrm>
              <a:off x="621394" y="4139857"/>
              <a:ext cx="812800" cy="0"/>
            </a:xfrm>
            <a:prstGeom prst="line">
              <a:avLst/>
            </a:prstGeom>
            <a:ln w="57150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607419D-DA91-41E9-BA14-DED2C6883059}"/>
                </a:ext>
              </a:extLst>
            </p:cNvPr>
            <p:cNvSpPr/>
            <p:nvPr/>
          </p:nvSpPr>
          <p:spPr>
            <a:xfrm>
              <a:off x="536696" y="4474445"/>
              <a:ext cx="24304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 panose="020B0600000101010101" pitchFamily="34" charset="-127"/>
                  <a:ea typeface="한수원 한울림OTF" panose="020B0600000101010101" pitchFamily="34" charset="-127"/>
                </a:rPr>
                <a:t>파이썬으로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 panose="020B0600000101010101" pitchFamily="34" charset="-127"/>
                  <a:ea typeface="한수원 한울림OTF" panose="020B0600000101010101" pitchFamily="34" charset="-127"/>
                </a:rPr>
                <a:t> 배우는 프로그래밍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763D74F-6B5C-4CDD-8D10-9AF108F85859}"/>
                </a:ext>
              </a:extLst>
            </p:cNvPr>
            <p:cNvGrpSpPr/>
            <p:nvPr/>
          </p:nvGrpSpPr>
          <p:grpSpPr>
            <a:xfrm>
              <a:off x="536696" y="5212765"/>
              <a:ext cx="2888514" cy="261610"/>
              <a:chOff x="536696" y="5516448"/>
              <a:chExt cx="2888514" cy="26161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0003827-1639-4429-AF19-1FF62791E903}"/>
                  </a:ext>
                </a:extLst>
              </p:cNvPr>
              <p:cNvSpPr/>
              <p:nvPr/>
            </p:nvSpPr>
            <p:spPr>
              <a:xfrm>
                <a:off x="536696" y="5516448"/>
                <a:ext cx="191430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울림OTF" panose="020B0600000101010101" pitchFamily="34" charset="-127"/>
                    <a:ea typeface="한수원 한울림OTF" panose="020B0600000101010101" pitchFamily="34" charset="-127"/>
                  </a:rPr>
                  <a:t>양정고등학교 </a:t>
                </a:r>
                <a:r>
                  <a:rPr lang="en-US" altLang="ko-KR" sz="11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울림OTF" panose="020B0600000101010101" pitchFamily="34" charset="-127"/>
                    <a:ea typeface="한수원 한울림OTF" panose="020B0600000101010101" pitchFamily="34" charset="-127"/>
                  </a:rPr>
                  <a:t>20622 </a:t>
                </a:r>
                <a:r>
                  <a:rPr lang="ko-KR" altLang="en-US" sz="1100" dirty="0" err="1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울림OTF" panose="020B0600000101010101" pitchFamily="34" charset="-127"/>
                    <a:ea typeface="한수원 한울림OTF" panose="020B0600000101010101" pitchFamily="34" charset="-127"/>
                  </a:rPr>
                  <a:t>최유승</a:t>
                </a:r>
                <a:endParaRPr lang="ko-KR" altLang="en-US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 panose="020B0600000101010101" pitchFamily="34" charset="-127"/>
                  <a:ea typeface="한수원 한울림OTF" panose="020B0600000101010101" pitchFamily="34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73FFC5D-AAFA-4876-96BA-01EEBA0BCD69}"/>
                  </a:ext>
                </a:extLst>
              </p:cNvPr>
              <p:cNvSpPr/>
              <p:nvPr/>
            </p:nvSpPr>
            <p:spPr>
              <a:xfrm>
                <a:off x="2390953" y="5516448"/>
                <a:ext cx="103425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latin typeface="한수원 한울림OTF" panose="020B0600000101010101" pitchFamily="34" charset="-127"/>
                    <a:ea typeface="한수원 한울림OTF" panose="020B0600000101010101" pitchFamily="34" charset="-127"/>
                  </a:rPr>
                  <a:t>2019 11 16</a:t>
                </a:r>
                <a:endParaRPr lang="ko-KR" altLang="en-US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한수원 한울림OTF" panose="020B0600000101010101" pitchFamily="34" charset="-127"/>
                  <a:ea typeface="한수원 한울림OTF" panose="020B0600000101010101" pitchFamily="34" charset="-127"/>
                </a:endParaRP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875DF8-A73F-486A-BD42-9D5A00F6ED6C}"/>
                </a:ext>
              </a:extLst>
            </p:cNvPr>
            <p:cNvSpPr/>
            <p:nvPr/>
          </p:nvSpPr>
          <p:spPr>
            <a:xfrm>
              <a:off x="536696" y="4761473"/>
              <a:ext cx="12250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 panose="020B0600000101010101" pitchFamily="34" charset="-127"/>
                  <a:ea typeface="한수원 한울림OTF" panose="020B0600000101010101" pitchFamily="34" charset="-127"/>
                </a:rPr>
                <a:t>김주현 선생님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endParaRP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37590C1C-BC45-46A1-8842-BC7CF4F532B6}"/>
              </a:ext>
            </a:extLst>
          </p:cNvPr>
          <p:cNvGrpSpPr/>
          <p:nvPr/>
        </p:nvGrpSpPr>
        <p:grpSpPr>
          <a:xfrm>
            <a:off x="6645581" y="3349915"/>
            <a:ext cx="3435318" cy="3130258"/>
            <a:chOff x="6645581" y="3349915"/>
            <a:chExt cx="3435318" cy="313025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88B991E-1A9D-497A-AA06-F7AE71702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45581" y="3413413"/>
              <a:ext cx="3380521" cy="306676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27664A4-1840-4019-B111-A482600C0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92380" y="3349915"/>
              <a:ext cx="3388519" cy="3066760"/>
            </a:xfrm>
            <a:prstGeom prst="rect">
              <a:avLst/>
            </a:prstGeom>
          </p:spPr>
        </p:pic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9BACEAB-6810-4A3A-9EDF-A9BBC44D00C5}"/>
              </a:ext>
            </a:extLst>
          </p:cNvPr>
          <p:cNvGrpSpPr/>
          <p:nvPr/>
        </p:nvGrpSpPr>
        <p:grpSpPr>
          <a:xfrm>
            <a:off x="4649416" y="5365493"/>
            <a:ext cx="1112632" cy="1725900"/>
            <a:chOff x="4649416" y="5365493"/>
            <a:chExt cx="1112632" cy="17259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859F43C-C713-46C6-BB41-AFADB0464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265145">
              <a:off x="4649416" y="5409128"/>
              <a:ext cx="1081697" cy="168226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8166477-2E3F-43BA-85D4-80B9EAE2F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265145">
              <a:off x="4680351" y="5365493"/>
              <a:ext cx="1081697" cy="1682265"/>
            </a:xfrm>
            <a:prstGeom prst="rect">
              <a:avLst/>
            </a:prstGeom>
          </p:spPr>
        </p:pic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EA1A9CDF-2118-4901-A7BC-636ECCB4ABB8}"/>
              </a:ext>
            </a:extLst>
          </p:cNvPr>
          <p:cNvGrpSpPr/>
          <p:nvPr/>
        </p:nvGrpSpPr>
        <p:grpSpPr>
          <a:xfrm>
            <a:off x="10297420" y="3228149"/>
            <a:ext cx="541765" cy="618146"/>
            <a:chOff x="10297420" y="3228149"/>
            <a:chExt cx="541765" cy="618146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ED2A62B-7993-4961-9E9C-97AD0EC4E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97420" y="3291647"/>
              <a:ext cx="493022" cy="554648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C5B2A8A-45C9-4F8E-BA83-725D24AB4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50272" y="3228149"/>
              <a:ext cx="488913" cy="554648"/>
            </a:xfrm>
            <a:prstGeom prst="rect">
              <a:avLst/>
            </a:prstGeom>
          </p:spPr>
        </p:pic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3FA92616-921C-43FE-AA82-B125E0B78F7C}"/>
              </a:ext>
            </a:extLst>
          </p:cNvPr>
          <p:cNvGrpSpPr/>
          <p:nvPr/>
        </p:nvGrpSpPr>
        <p:grpSpPr>
          <a:xfrm>
            <a:off x="10216831" y="5527547"/>
            <a:ext cx="1243054" cy="951887"/>
            <a:chOff x="10216831" y="5527547"/>
            <a:chExt cx="1243054" cy="951887"/>
          </a:xfrm>
        </p:grpSpPr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D26798D5-302A-4BD5-8896-D4EBFC4AF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16831" y="5588935"/>
              <a:ext cx="1190146" cy="890499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DC2E5DFB-AECC-4285-8904-8B34DC36C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email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-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65519" y="5527547"/>
              <a:ext cx="1194366" cy="886279"/>
            </a:xfrm>
            <a:prstGeom prst="rect">
              <a:avLst/>
            </a:prstGeom>
          </p:spPr>
        </p:pic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3050BA4D-9900-4559-8C06-768D6D94DA30}"/>
              </a:ext>
            </a:extLst>
          </p:cNvPr>
          <p:cNvGrpSpPr/>
          <p:nvPr/>
        </p:nvGrpSpPr>
        <p:grpSpPr>
          <a:xfrm>
            <a:off x="10944452" y="2400624"/>
            <a:ext cx="2421894" cy="3411808"/>
            <a:chOff x="10944452" y="2400624"/>
            <a:chExt cx="2421894" cy="3411808"/>
          </a:xfrm>
        </p:grpSpPr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2BF065DF-EC9E-4025-8A14-DF5F9B880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10452848" y="2952730"/>
              <a:ext cx="3351306" cy="2368097"/>
            </a:xfrm>
            <a:prstGeom prst="rect">
              <a:avLst/>
            </a:prstGeom>
          </p:spPr>
        </p:pic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68E5792B-9D05-40B1-83DF-F5FBC21B8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10506644" y="2886234"/>
              <a:ext cx="3345311" cy="2374092"/>
            </a:xfrm>
            <a:prstGeom prst="rect">
              <a:avLst/>
            </a:prstGeom>
          </p:spPr>
        </p:pic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E1424C7B-4723-4023-8B07-B747B05521DE}"/>
              </a:ext>
            </a:extLst>
          </p:cNvPr>
          <p:cNvGrpSpPr/>
          <p:nvPr/>
        </p:nvGrpSpPr>
        <p:grpSpPr>
          <a:xfrm>
            <a:off x="9607679" y="-561158"/>
            <a:ext cx="2866087" cy="2389979"/>
            <a:chOff x="9607679" y="-561158"/>
            <a:chExt cx="2866087" cy="2389979"/>
          </a:xfrm>
        </p:grpSpPr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DB0811FE-953F-4AC1-9A47-0BA6BD2EA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2600000">
              <a:off x="9607679" y="-497660"/>
              <a:ext cx="2815289" cy="2326481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453E4CF2-9FA2-4FB0-A089-606F9F278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2600000">
              <a:off x="9658477" y="-561158"/>
              <a:ext cx="2815289" cy="2326481"/>
            </a:xfrm>
            <a:prstGeom prst="rect">
              <a:avLst/>
            </a:prstGeom>
          </p:spPr>
        </p:pic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C900819B-9FD3-4205-941F-6F0341841232}"/>
              </a:ext>
            </a:extLst>
          </p:cNvPr>
          <p:cNvGrpSpPr/>
          <p:nvPr/>
        </p:nvGrpSpPr>
        <p:grpSpPr>
          <a:xfrm>
            <a:off x="5790862" y="5062180"/>
            <a:ext cx="363707" cy="811293"/>
            <a:chOff x="5790862" y="5062180"/>
            <a:chExt cx="363707" cy="811293"/>
          </a:xfrm>
        </p:grpSpPr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D16679D8-7C7A-41C1-A384-B500C597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">
              <a:off x="5790862" y="5125961"/>
              <a:ext cx="315865" cy="747512"/>
            </a:xfrm>
            <a:prstGeom prst="rect">
              <a:avLst/>
            </a:prstGeom>
          </p:spPr>
        </p:pic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9DB0D372-B833-476D-8DF7-13A03AA9E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">
              <a:off x="5843639" y="5062180"/>
              <a:ext cx="310930" cy="747512"/>
            </a:xfrm>
            <a:prstGeom prst="rect">
              <a:avLst/>
            </a:prstGeom>
          </p:spPr>
        </p:pic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EC8145A2-326F-4DE2-B66F-9153169BC5BA}"/>
              </a:ext>
            </a:extLst>
          </p:cNvPr>
          <p:cNvGrpSpPr/>
          <p:nvPr/>
        </p:nvGrpSpPr>
        <p:grpSpPr>
          <a:xfrm>
            <a:off x="5883064" y="3740294"/>
            <a:ext cx="292206" cy="639498"/>
            <a:chOff x="5883064" y="3740294"/>
            <a:chExt cx="292206" cy="639498"/>
          </a:xfrm>
        </p:grpSpPr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CC1CDD45-A652-4442-913A-AEEA28DFE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00000">
              <a:off x="5883064" y="3803792"/>
              <a:ext cx="241408" cy="576000"/>
            </a:xfrm>
            <a:prstGeom prst="rect">
              <a:avLst/>
            </a:prstGeom>
          </p:spPr>
        </p:pic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43194A4C-88C9-46A5-86CB-DB36BFB62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00000">
              <a:off x="5933862" y="3740294"/>
              <a:ext cx="241408" cy="576000"/>
            </a:xfrm>
            <a:prstGeom prst="rect">
              <a:avLst/>
            </a:prstGeom>
          </p:spPr>
        </p:pic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E777FDEE-C898-4E7C-9696-7B636D9A088B}"/>
              </a:ext>
            </a:extLst>
          </p:cNvPr>
          <p:cNvGrpSpPr/>
          <p:nvPr/>
        </p:nvGrpSpPr>
        <p:grpSpPr>
          <a:xfrm>
            <a:off x="8698578" y="-927975"/>
            <a:ext cx="192475" cy="1761308"/>
            <a:chOff x="8698578" y="-927975"/>
            <a:chExt cx="192475" cy="1761308"/>
          </a:xfrm>
        </p:grpSpPr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91962935-6076-41A4-AEBD-BE94B1991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9900000">
              <a:off x="8698578" y="-862154"/>
              <a:ext cx="144000" cy="1695487"/>
            </a:xfrm>
            <a:prstGeom prst="rect">
              <a:avLst/>
            </a:prstGeom>
          </p:spPr>
        </p:pic>
        <p:pic>
          <p:nvPicPr>
            <p:cNvPr id="165" name="그림 164">
              <a:extLst>
                <a:ext uri="{FF2B5EF4-FFF2-40B4-BE49-F238E27FC236}">
                  <a16:creationId xmlns:a16="http://schemas.microsoft.com/office/drawing/2014/main" id="{E0559F83-B20B-488A-97E2-6D084B1B9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9900000">
              <a:off x="8751698" y="-927975"/>
              <a:ext cx="139355" cy="17001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20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3284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플러스 교육과정 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– </a:t>
            </a:r>
            <a:r>
              <a:rPr lang="ko-KR" altLang="en-US" sz="12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파이썬으로</a:t>
            </a: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 배우는 프로그래밍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OTF" panose="020B0600000101010101" pitchFamily="34" charset="-127"/>
              <a:ea typeface="한수원 한울림OTF" panose="020B0600000101010101" pitchFamily="34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49609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GITHUB - 1026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C0C02F1-5017-4501-9EEC-656A101CF9CD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37515" y="3173634"/>
            <a:ext cx="11985676" cy="47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56723680" descr="EMB00001cdc14f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76" y="3458720"/>
            <a:ext cx="10127230" cy="76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77906" y="6355977"/>
            <a:ext cx="11409176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4 + 8 + 9 + 12 + 6 + 7 + 12(</a:t>
            </a:r>
            <a:r>
              <a:rPr lang="ko-KR" altLang="en-US" dirty="0" smtClean="0"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폴더</a:t>
            </a:r>
            <a:r>
              <a:rPr lang="en-US" altLang="ko-KR" dirty="0" smtClean="0"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) + 1 = 59</a:t>
            </a:r>
            <a:endParaRPr lang="ko-KR" altLang="en-US" dirty="0"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219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3284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플러스 교육과정 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– </a:t>
            </a:r>
            <a:r>
              <a:rPr lang="ko-KR" altLang="en-US" sz="12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파이썬으로</a:t>
            </a: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 배우는 프로그래밍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OTF" panose="020B0600000101010101" pitchFamily="34" charset="-127"/>
              <a:ea typeface="한수원 한울림OTF" panose="020B0600000101010101" pitchFamily="34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48379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GITHUB - 1102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C0C02F1-5017-4501-9EEC-656A101CF9CD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11341" y="3102451"/>
            <a:ext cx="12506074" cy="79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56722720" descr="EMB00001cdc14f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02" y="3543149"/>
            <a:ext cx="10186828" cy="7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77906" y="6355977"/>
            <a:ext cx="11409176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4 + 8 + 9 + 12 + 6 + 7 + 12(</a:t>
            </a:r>
            <a:r>
              <a:rPr lang="ko-KR" altLang="en-US" dirty="0" smtClean="0"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폴더</a:t>
            </a:r>
            <a:r>
              <a:rPr lang="en-US" altLang="ko-KR" dirty="0" smtClean="0"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) + 1 + 1 = 60</a:t>
            </a:r>
            <a:endParaRPr lang="ko-KR" altLang="en-US" dirty="0"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958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3284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플러스 교육과정 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– </a:t>
            </a:r>
            <a:r>
              <a:rPr lang="ko-KR" altLang="en-US" sz="12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파이썬으로</a:t>
            </a: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 배우는 프로그래밍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OTF" panose="020B0600000101010101" pitchFamily="34" charset="-127"/>
              <a:ea typeface="한수원 한울림OTF" panose="020B0600000101010101" pitchFamily="34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48559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GITHUB - 1109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C0C02F1-5017-4501-9EEC-656A101CF9CD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465294" y="137817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56723040" descr="EMB00001cdc15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986" y="1473380"/>
            <a:ext cx="9329495" cy="72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-568518" y="2242190"/>
            <a:ext cx="20101828" cy="57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7" name="_x153870624" descr="EMB00001cdc15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986" y="2221003"/>
            <a:ext cx="9329496" cy="25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421986" y="426499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9" name="_x153871264" descr="EMB00001cdc150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986" y="4722199"/>
            <a:ext cx="5635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2542550" y="4709036"/>
            <a:ext cx="13995556" cy="222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61" name="_x153869424" descr="EMB00001cdc150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320" y="4913506"/>
            <a:ext cx="9445360" cy="62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421986" y="50118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63" name="_x153870544" descr="EMB00001cdc150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986" y="5469005"/>
            <a:ext cx="63976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3475995" y="5410096"/>
            <a:ext cx="11997720" cy="26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65" name="_x153870464" descr="EMB00001cdc15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986" y="5636499"/>
            <a:ext cx="9314414" cy="64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77906" y="6355977"/>
            <a:ext cx="11409176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4 + 8 + 9 + 12 + 6 + 7 + 12(</a:t>
            </a:r>
            <a:r>
              <a:rPr lang="ko-KR" altLang="en-US" dirty="0" smtClean="0"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폴더</a:t>
            </a:r>
            <a:r>
              <a:rPr lang="en-US" altLang="ko-KR" dirty="0" smtClean="0"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) + 1 + 1 + 9 = 69 </a:t>
            </a:r>
            <a:endParaRPr lang="ko-KR" altLang="en-US" dirty="0"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747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9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43F0C4A-0E65-4F85-A3FD-F02B11C9F04B}"/>
              </a:ext>
            </a:extLst>
          </p:cNvPr>
          <p:cNvGrpSpPr/>
          <p:nvPr/>
        </p:nvGrpSpPr>
        <p:grpSpPr>
          <a:xfrm>
            <a:off x="9769278" y="2663051"/>
            <a:ext cx="1598798" cy="215348"/>
            <a:chOff x="9769278" y="2663051"/>
            <a:chExt cx="1598798" cy="21534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23FCCE8-7D75-4734-82A7-EA32BFF42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600000">
              <a:off x="10467353" y="2028474"/>
              <a:ext cx="151850" cy="1548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9A01239-A542-4218-A3FB-45FF23B78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600000">
              <a:off x="10518151" y="1964976"/>
              <a:ext cx="151850" cy="1548000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4AD1349-0E7A-4723-BD25-75737F871A79}"/>
              </a:ext>
            </a:extLst>
          </p:cNvPr>
          <p:cNvGrpSpPr/>
          <p:nvPr/>
        </p:nvGrpSpPr>
        <p:grpSpPr>
          <a:xfrm>
            <a:off x="5836836" y="3872742"/>
            <a:ext cx="1748608" cy="205177"/>
            <a:chOff x="5836836" y="3872742"/>
            <a:chExt cx="1748608" cy="20517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533A231-6FE7-4088-A11E-C5E955843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6612580" y="3158175"/>
              <a:ext cx="144000" cy="169548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8417D79-3B99-47BB-8266-681E8BB7C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6665700" y="3092354"/>
              <a:ext cx="139355" cy="1700132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0CAFEAE-D339-4C78-B5B5-9DB71403E0D2}"/>
              </a:ext>
            </a:extLst>
          </p:cNvPr>
          <p:cNvGrpSpPr/>
          <p:nvPr/>
        </p:nvGrpSpPr>
        <p:grpSpPr>
          <a:xfrm>
            <a:off x="6645581" y="3349915"/>
            <a:ext cx="3435318" cy="3130258"/>
            <a:chOff x="6645581" y="3349915"/>
            <a:chExt cx="3435318" cy="313025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0D808F1-0CB9-48A2-9AAB-070E80F4D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45581" y="3413413"/>
              <a:ext cx="3380521" cy="306676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1CAF6F1-D894-45C1-87C7-2BCC375AA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92380" y="3349915"/>
              <a:ext cx="3388519" cy="3066760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D0DA8F-B87D-4ED4-AC1D-34DFFD9B5327}"/>
              </a:ext>
            </a:extLst>
          </p:cNvPr>
          <p:cNvGrpSpPr/>
          <p:nvPr/>
        </p:nvGrpSpPr>
        <p:grpSpPr>
          <a:xfrm>
            <a:off x="4649416" y="5365493"/>
            <a:ext cx="1112632" cy="1725900"/>
            <a:chOff x="4649416" y="5365493"/>
            <a:chExt cx="1112632" cy="172590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B312E17-FFE9-43D7-B43D-74E45FA14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265145">
              <a:off x="4649416" y="5409128"/>
              <a:ext cx="1081697" cy="168226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866F0A1-98FE-41EB-874C-43E7D7019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265145">
              <a:off x="4680351" y="5365493"/>
              <a:ext cx="1081697" cy="1682265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1B7B982-4425-44BD-AFB1-49573B5ED277}"/>
              </a:ext>
            </a:extLst>
          </p:cNvPr>
          <p:cNvGrpSpPr/>
          <p:nvPr/>
        </p:nvGrpSpPr>
        <p:grpSpPr>
          <a:xfrm>
            <a:off x="10297420" y="3228149"/>
            <a:ext cx="541765" cy="618146"/>
            <a:chOff x="10297420" y="3228149"/>
            <a:chExt cx="541765" cy="61814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E17054B-4875-4C99-AA79-A7AC8FA3D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97420" y="3291647"/>
              <a:ext cx="493022" cy="554648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0F5D446-4157-40EE-B25C-E5DD8BF89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50272" y="3228149"/>
              <a:ext cx="488913" cy="554648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3D553C9-606A-4C77-9873-842D4E6F5B7E}"/>
              </a:ext>
            </a:extLst>
          </p:cNvPr>
          <p:cNvGrpSpPr/>
          <p:nvPr/>
        </p:nvGrpSpPr>
        <p:grpSpPr>
          <a:xfrm>
            <a:off x="10216831" y="5527547"/>
            <a:ext cx="1243054" cy="951887"/>
            <a:chOff x="10216831" y="5527547"/>
            <a:chExt cx="1243054" cy="951887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61FADE0-2326-4F98-A2B8-494948E3B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16831" y="5588935"/>
              <a:ext cx="1190146" cy="890499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AD9C8B9-AA78-4B4B-B326-58EF58217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email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-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65519" y="5527547"/>
              <a:ext cx="1194366" cy="886279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497AE8F-CB86-46C7-BE09-1BFED60FAB46}"/>
              </a:ext>
            </a:extLst>
          </p:cNvPr>
          <p:cNvGrpSpPr/>
          <p:nvPr/>
        </p:nvGrpSpPr>
        <p:grpSpPr>
          <a:xfrm>
            <a:off x="10944452" y="2400624"/>
            <a:ext cx="2421894" cy="3411808"/>
            <a:chOff x="10944452" y="2400624"/>
            <a:chExt cx="2421894" cy="3411808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53572AAC-74A3-4F93-B751-EC4F01B6D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10452848" y="2952730"/>
              <a:ext cx="3351306" cy="2368097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8189675-0BB2-418C-968F-B212B8727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10506644" y="2886234"/>
              <a:ext cx="3345311" cy="2374092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0801155-9497-4CBA-BDB4-7B74DF512825}"/>
              </a:ext>
            </a:extLst>
          </p:cNvPr>
          <p:cNvGrpSpPr/>
          <p:nvPr/>
        </p:nvGrpSpPr>
        <p:grpSpPr>
          <a:xfrm>
            <a:off x="9607679" y="-561158"/>
            <a:ext cx="2866087" cy="2389979"/>
            <a:chOff x="9607679" y="-561158"/>
            <a:chExt cx="2866087" cy="2389979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03B7CA4D-D6B3-4645-8EC7-4B619B1A4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2600000">
              <a:off x="9607679" y="-497660"/>
              <a:ext cx="2815289" cy="2326481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95A4E459-86C4-4744-ABB1-81DDC4CF3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2600000">
              <a:off x="9658477" y="-561158"/>
              <a:ext cx="2815289" cy="2326481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446139A-138D-42AB-A679-77DC9732509E}"/>
              </a:ext>
            </a:extLst>
          </p:cNvPr>
          <p:cNvGrpSpPr/>
          <p:nvPr/>
        </p:nvGrpSpPr>
        <p:grpSpPr>
          <a:xfrm>
            <a:off x="5790862" y="5062180"/>
            <a:ext cx="363707" cy="811293"/>
            <a:chOff x="5790862" y="5062180"/>
            <a:chExt cx="363707" cy="811293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3000D13F-EE1E-42D2-8744-191C8E404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">
              <a:off x="5790862" y="5125961"/>
              <a:ext cx="315865" cy="747512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B4641583-EF92-4013-9D0D-869C9BEE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">
              <a:off x="5843639" y="5062180"/>
              <a:ext cx="310930" cy="7475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8C60DEC-5F93-4137-9BB3-DE1922E7626C}"/>
              </a:ext>
            </a:extLst>
          </p:cNvPr>
          <p:cNvGrpSpPr/>
          <p:nvPr/>
        </p:nvGrpSpPr>
        <p:grpSpPr>
          <a:xfrm>
            <a:off x="5883064" y="3740294"/>
            <a:ext cx="292206" cy="639498"/>
            <a:chOff x="5883064" y="3740294"/>
            <a:chExt cx="292206" cy="639498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451D1879-6FF4-4547-AABA-722178D55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00000">
              <a:off x="5883064" y="3803792"/>
              <a:ext cx="241408" cy="57600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DFCEACE3-7B1F-44B6-A5A5-2EBF263BE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00000">
              <a:off x="5933862" y="3740294"/>
              <a:ext cx="241408" cy="57600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C53FEA3-3544-4AD7-8C57-1AD9F7E39A0C}"/>
              </a:ext>
            </a:extLst>
          </p:cNvPr>
          <p:cNvGrpSpPr/>
          <p:nvPr/>
        </p:nvGrpSpPr>
        <p:grpSpPr>
          <a:xfrm>
            <a:off x="8698578" y="-927975"/>
            <a:ext cx="192475" cy="1761308"/>
            <a:chOff x="8698578" y="-927975"/>
            <a:chExt cx="192475" cy="1761308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92FC88AB-A7E4-40DE-939E-09AAFD11D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9900000">
              <a:off x="8698578" y="-862154"/>
              <a:ext cx="144000" cy="1695487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7D29E90-F77F-412F-B7C1-4E25D1D77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9900000">
              <a:off x="8751698" y="-927975"/>
              <a:ext cx="139355" cy="1700132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C6F9878-777C-4CD4-9613-851CABCDFC3E}"/>
              </a:ext>
            </a:extLst>
          </p:cNvPr>
          <p:cNvSpPr txBox="1"/>
          <p:nvPr/>
        </p:nvSpPr>
        <p:spPr>
          <a:xfrm>
            <a:off x="493485" y="845304"/>
            <a:ext cx="56898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파일 </a:t>
            </a:r>
            <a:r>
              <a:rPr lang="en-US" altLang="ko-KR" sz="6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69</a:t>
            </a:r>
            <a:r>
              <a:rPr lang="ko-KR" altLang="en-US" sz="6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개 중</a:t>
            </a:r>
            <a:endParaRPr lang="en-US" altLang="ko-KR" sz="6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  <a:p>
            <a:r>
              <a:rPr lang="ko-KR" altLang="en-US" sz="6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폴더 </a:t>
            </a:r>
            <a:r>
              <a:rPr lang="en-US" altLang="ko-KR" sz="6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12</a:t>
            </a:r>
            <a:r>
              <a:rPr lang="ko-KR" altLang="en-US" sz="6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개</a:t>
            </a:r>
            <a:r>
              <a:rPr lang="en-US" altLang="ko-KR" sz="6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(1019)</a:t>
            </a:r>
          </a:p>
          <a:p>
            <a:r>
              <a:rPr lang="ko-KR" altLang="en-US" sz="6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정산 완료</a:t>
            </a:r>
            <a:r>
              <a:rPr lang="en-US" altLang="ko-KR" sz="6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.</a:t>
            </a:r>
            <a:endParaRPr lang="ko-KR" altLang="en-US" sz="6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3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>
            <a:extLst>
              <a:ext uri="{FF2B5EF4-FFF2-40B4-BE49-F238E27FC236}">
                <a16:creationId xmlns:a16="http://schemas.microsoft.com/office/drawing/2014/main" id="{7B53D14C-CA20-493B-AE16-2C4347FF13D2}"/>
              </a:ext>
            </a:extLst>
          </p:cNvPr>
          <p:cNvGrpSpPr/>
          <p:nvPr/>
        </p:nvGrpSpPr>
        <p:grpSpPr>
          <a:xfrm>
            <a:off x="5647435" y="5566696"/>
            <a:ext cx="1244510" cy="845934"/>
            <a:chOff x="5722753" y="5784356"/>
            <a:chExt cx="1244510" cy="84593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473C895-8E62-4133-B2C2-DBC4B3ACB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2753" y="5834534"/>
              <a:ext cx="1179723" cy="795756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FEDB7F3-EE2A-45CA-85D5-35F894CFC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87540" y="5784356"/>
              <a:ext cx="1179723" cy="795756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AA3E8764-0A04-4382-AACC-CB89B084EFFC}"/>
              </a:ext>
            </a:extLst>
          </p:cNvPr>
          <p:cNvGrpSpPr/>
          <p:nvPr/>
        </p:nvGrpSpPr>
        <p:grpSpPr>
          <a:xfrm>
            <a:off x="493485" y="846591"/>
            <a:ext cx="2874505" cy="2270843"/>
            <a:chOff x="493485" y="846591"/>
            <a:chExt cx="2874505" cy="22708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4C1FE0-6BEB-44C5-B4B9-1755F444F838}"/>
                </a:ext>
              </a:extLst>
            </p:cNvPr>
            <p:cNvSpPr txBox="1"/>
            <p:nvPr/>
          </p:nvSpPr>
          <p:spPr>
            <a:xfrm>
              <a:off x="493485" y="846591"/>
              <a:ext cx="287450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OTF Bold" panose="020B0600000101010101" pitchFamily="34" charset="-127"/>
                  <a:ea typeface="한수원 한돋움OTF Bold" panose="020B0600000101010101" pitchFamily="34" charset="-127"/>
                </a:rPr>
                <a:t>INDEX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A7311F7-BDB2-4871-A52E-85827F6BBA0C}"/>
                </a:ext>
              </a:extLst>
            </p:cNvPr>
            <p:cNvCxnSpPr/>
            <p:nvPr/>
          </p:nvCxnSpPr>
          <p:spPr>
            <a:xfrm>
              <a:off x="621394" y="2188041"/>
              <a:ext cx="812800" cy="0"/>
            </a:xfrm>
            <a:prstGeom prst="line">
              <a:avLst/>
            </a:prstGeom>
            <a:ln w="57150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607419D-DA91-41E9-BA14-DED2C6883059}"/>
                </a:ext>
              </a:extLst>
            </p:cNvPr>
            <p:cNvSpPr/>
            <p:nvPr/>
          </p:nvSpPr>
          <p:spPr>
            <a:xfrm>
              <a:off x="536696" y="2522629"/>
              <a:ext cx="26949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 panose="020B0600000101010101" pitchFamily="34" charset="-127"/>
                  <a:ea typeface="한수원 한울림OTF" panose="020B0600000101010101" pitchFamily="34" charset="-127"/>
                </a:rPr>
                <a:t>학교간 플러스 교육과정 보고 자료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875DF8-A73F-486A-BD42-9D5A00F6ED6C}"/>
                </a:ext>
              </a:extLst>
            </p:cNvPr>
            <p:cNvSpPr/>
            <p:nvPr/>
          </p:nvSpPr>
          <p:spPr>
            <a:xfrm>
              <a:off x="536696" y="2809657"/>
              <a:ext cx="24304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 panose="020B0600000101010101" pitchFamily="34" charset="-127"/>
                  <a:ea typeface="한수원 한울림OTF" panose="020B0600000101010101" pitchFamily="34" charset="-127"/>
                </a:rPr>
                <a:t>파이썬으로</a:t>
              </a:r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 panose="020B0600000101010101" pitchFamily="34" charset="-127"/>
                  <a:ea typeface="한수원 한울림OTF" panose="020B0600000101010101" pitchFamily="34" charset="-127"/>
                </a:rPr>
                <a:t> 배우는 프로그래밍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4EFC3E5-3CB8-4E6C-8EBE-9619387148F4}"/>
              </a:ext>
            </a:extLst>
          </p:cNvPr>
          <p:cNvGrpSpPr/>
          <p:nvPr/>
        </p:nvGrpSpPr>
        <p:grpSpPr>
          <a:xfrm>
            <a:off x="636271" y="4019981"/>
            <a:ext cx="3017718" cy="2088970"/>
            <a:chOff x="3444159" y="2428374"/>
            <a:chExt cx="2766731" cy="1915228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6A2D608A-A7BB-478E-9EE9-A060FB7AC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61247">
              <a:off x="3444159" y="2429249"/>
              <a:ext cx="2703566" cy="1910392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6F2C42CF-C8DB-4F0A-9A28-0CA4FA19E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61247">
              <a:off x="3512160" y="2428374"/>
              <a:ext cx="2698730" cy="1915228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6E3A589-58A7-475A-9A29-C9D75D162772}"/>
              </a:ext>
            </a:extLst>
          </p:cNvPr>
          <p:cNvGrpSpPr/>
          <p:nvPr/>
        </p:nvGrpSpPr>
        <p:grpSpPr>
          <a:xfrm>
            <a:off x="3916490" y="4538096"/>
            <a:ext cx="2209991" cy="1894886"/>
            <a:chOff x="3916490" y="4833051"/>
            <a:chExt cx="2209991" cy="189488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1941CBD-EEC5-482B-A299-63F2B7379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16490" y="4891576"/>
              <a:ext cx="2142421" cy="183636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0218C23-50DD-4050-8829-7545C697E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78495" y="4833051"/>
              <a:ext cx="2147986" cy="1853055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1473F78-DFAE-45D8-8D0F-1E135BD3B66A}"/>
              </a:ext>
            </a:extLst>
          </p:cNvPr>
          <p:cNvGrpSpPr/>
          <p:nvPr/>
        </p:nvGrpSpPr>
        <p:grpSpPr>
          <a:xfrm>
            <a:off x="3290542" y="5279664"/>
            <a:ext cx="1164208" cy="995765"/>
            <a:chOff x="3250175" y="5420910"/>
            <a:chExt cx="1164208" cy="995765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BB5D94AA-8B17-4E1C-A97E-E3BFB1AB6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50175" y="5472706"/>
              <a:ext cx="1098877" cy="94396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182D03CA-DFA5-431B-8A48-3EFBEC68E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10665" y="5420910"/>
              <a:ext cx="1103718" cy="948810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FAE5EE9-38E1-46E9-8881-5218FB5E3F50}"/>
              </a:ext>
            </a:extLst>
          </p:cNvPr>
          <p:cNvGrpSpPr/>
          <p:nvPr/>
        </p:nvGrpSpPr>
        <p:grpSpPr>
          <a:xfrm rot="2700000">
            <a:off x="46271" y="6287206"/>
            <a:ext cx="1598798" cy="215348"/>
            <a:chOff x="9769278" y="2663051"/>
            <a:chExt cx="1598798" cy="215348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F5A6CA94-9FBF-41F9-8447-E387C1386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600000">
              <a:off x="10467353" y="2028474"/>
              <a:ext cx="151850" cy="1548000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41FA5DBD-0D77-4B06-964A-D50FDBDBF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600000">
              <a:off x="10518151" y="1964976"/>
              <a:ext cx="151850" cy="1548000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00D7448-D74F-4023-B29D-29292DF07EB8}"/>
              </a:ext>
            </a:extLst>
          </p:cNvPr>
          <p:cNvGrpSpPr/>
          <p:nvPr/>
        </p:nvGrpSpPr>
        <p:grpSpPr>
          <a:xfrm>
            <a:off x="6931332" y="5865634"/>
            <a:ext cx="541765" cy="618146"/>
            <a:chOff x="10297420" y="3228149"/>
            <a:chExt cx="541765" cy="618146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1B29DD09-8016-4A92-94EF-014736C0D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97420" y="3291647"/>
              <a:ext cx="493022" cy="554648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32705FCE-9B40-40C2-9B28-C01A2AA6D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50272" y="3228149"/>
              <a:ext cx="488913" cy="554648"/>
            </a:xfrm>
            <a:prstGeom prst="rect">
              <a:avLst/>
            </a:prstGeom>
          </p:spPr>
        </p:pic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9E4D4CF-E815-4434-98D1-D205C55FA41F}"/>
              </a:ext>
            </a:extLst>
          </p:cNvPr>
          <p:cNvSpPr/>
          <p:nvPr/>
        </p:nvSpPr>
        <p:spPr>
          <a:xfrm>
            <a:off x="4789331" y="2768850"/>
            <a:ext cx="21333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" panose="020B0600000101010101" pitchFamily="34" charset="-127"/>
                <a:ea typeface="한수원 한돋움OTF" panose="020B0600000101010101" pitchFamily="34" charset="-127"/>
              </a:rPr>
              <a:t>GITHUB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0BDCB9E5-FFCC-44D7-88FF-298A36A28988}"/>
              </a:ext>
            </a:extLst>
          </p:cNvPr>
          <p:cNvGrpSpPr/>
          <p:nvPr/>
        </p:nvGrpSpPr>
        <p:grpSpPr>
          <a:xfrm>
            <a:off x="7228640" y="2522629"/>
            <a:ext cx="1210672" cy="1015663"/>
            <a:chOff x="10301142" y="1020111"/>
            <a:chExt cx="1210672" cy="1015663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0ED8BB9-3121-4110-8B98-9D680221AE12}"/>
                </a:ext>
              </a:extLst>
            </p:cNvPr>
            <p:cNvSpPr/>
            <p:nvPr/>
          </p:nvSpPr>
          <p:spPr>
            <a:xfrm>
              <a:off x="10301142" y="1020111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OTF Bold" panose="020B0600000101010101" pitchFamily="34" charset="-127"/>
                  <a:ea typeface="한수원 한돋움OTF Bold" panose="020B0600000101010101" pitchFamily="34" charset="-127"/>
                </a:rPr>
                <a:t>0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F98D1D91-05E2-4959-93FE-97A85048BE1D}"/>
                </a:ext>
              </a:extLst>
            </p:cNvPr>
            <p:cNvSpPr/>
            <p:nvPr/>
          </p:nvSpPr>
          <p:spPr>
            <a:xfrm>
              <a:off x="10814756" y="1020111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OTF Bold" panose="020B0600000101010101" pitchFamily="34" charset="-127"/>
                  <a:ea typeface="한수원 한돋움OTF Bold" panose="020B0600000101010101" pitchFamily="34" charset="-127"/>
                </a:rPr>
                <a:t>1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BDCB9E5-FFCC-44D7-88FF-298A36A28988}"/>
              </a:ext>
            </a:extLst>
          </p:cNvPr>
          <p:cNvGrpSpPr/>
          <p:nvPr/>
        </p:nvGrpSpPr>
        <p:grpSpPr>
          <a:xfrm>
            <a:off x="8481970" y="2521866"/>
            <a:ext cx="2164320" cy="1016426"/>
            <a:chOff x="10301142" y="1019348"/>
            <a:chExt cx="2164320" cy="1016426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0ED8BB9-3121-4110-8B98-9D680221AE12}"/>
                </a:ext>
              </a:extLst>
            </p:cNvPr>
            <p:cNvSpPr/>
            <p:nvPr/>
          </p:nvSpPr>
          <p:spPr>
            <a:xfrm>
              <a:off x="10301142" y="1020111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OTF Bold" panose="020B0600000101010101" pitchFamily="34" charset="-127"/>
                  <a:ea typeface="한수원 한돋움OTF Bold" panose="020B0600000101010101" pitchFamily="34" charset="-127"/>
                </a:rPr>
                <a:t>~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98D1D91-05E2-4959-93FE-97A85048BE1D}"/>
                </a:ext>
              </a:extLst>
            </p:cNvPr>
            <p:cNvSpPr/>
            <p:nvPr/>
          </p:nvSpPr>
          <p:spPr>
            <a:xfrm>
              <a:off x="10998200" y="1019348"/>
              <a:ext cx="146726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OTF Bold" panose="020B0600000101010101" pitchFamily="34" charset="-127"/>
                  <a:ea typeface="한수원 한돋움OTF Bold" panose="020B0600000101010101" pitchFamily="34" charset="-127"/>
                </a:rPr>
                <a:t>10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260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3284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플러스 교육과정 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– </a:t>
            </a:r>
            <a:r>
              <a:rPr lang="ko-KR" altLang="en-US" sz="12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파이썬으로</a:t>
            </a: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 배우는 프로그래밍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OTF" panose="020B0600000101010101" pitchFamily="34" charset="-127"/>
              <a:ea typeface="한수원 한울림OTF" panose="020B0600000101010101" pitchFamily="34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51649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GITHUB - 0824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C0C02F1-5017-4501-9EEC-656A101CF9CD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18243" y="2758222"/>
            <a:ext cx="17052374" cy="82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156723120" descr="EMB00001cdc14e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389" y="3012583"/>
            <a:ext cx="9686758" cy="173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7906" y="6355977"/>
            <a:ext cx="11409176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04</a:t>
            </a:r>
            <a:endParaRPr lang="ko-KR" altLang="en-US" dirty="0"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976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3284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플러스 교육과정 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– </a:t>
            </a:r>
            <a:r>
              <a:rPr lang="ko-KR" altLang="en-US" sz="12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파이썬으로</a:t>
            </a: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 배우는 프로그래밍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OTF" panose="020B0600000101010101" pitchFamily="34" charset="-127"/>
              <a:ea typeface="한수원 한울림OTF" panose="020B0600000101010101" pitchFamily="34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50321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GITHUB - 0831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C0C02F1-5017-4501-9EEC-656A101CF9CD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7906" y="6355977"/>
            <a:ext cx="11409176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4 + 8 = 12</a:t>
            </a:r>
            <a:endParaRPr lang="ko-KR" altLang="en-US" dirty="0"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2373462"/>
            <a:ext cx="18747909" cy="78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156720320" descr="EMB00001cdc14e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817" y="2480289"/>
            <a:ext cx="9323002" cy="293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38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3284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플러스 교육과정 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– </a:t>
            </a:r>
            <a:r>
              <a:rPr lang="ko-KR" altLang="en-US" sz="12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파이썬으로</a:t>
            </a: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 배우는 프로그래밍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OTF" panose="020B0600000101010101" pitchFamily="34" charset="-127"/>
              <a:ea typeface="한수원 한울림OTF" panose="020B0600000101010101" pitchFamily="34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49745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GITHUB - 0921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C0C02F1-5017-4501-9EEC-656A101CF9CD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23483" y="2338989"/>
            <a:ext cx="17421326" cy="73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156720640" descr="EMB00001cdc14e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625" y="2361627"/>
            <a:ext cx="8711718" cy="302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77906" y="6355977"/>
            <a:ext cx="11409176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4 + 8 + 9 = 21</a:t>
            </a:r>
            <a:endParaRPr lang="ko-KR" altLang="en-US" dirty="0"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109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3284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플러스 교육과정 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– </a:t>
            </a:r>
            <a:r>
              <a:rPr lang="ko-KR" altLang="en-US" sz="12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파이썬으로</a:t>
            </a: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 배우는 프로그래밍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OTF" panose="020B0600000101010101" pitchFamily="34" charset="-127"/>
              <a:ea typeface="한수원 한울림OTF" panose="020B0600000101010101" pitchFamily="34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51476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GITHUB - 0928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C0C02F1-5017-4501-9EEC-656A101CF9CD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240171" y="2315119"/>
            <a:ext cx="19415526" cy="691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156722400" descr="EMB00001cdc14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94" y="2176473"/>
            <a:ext cx="8600472" cy="38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77906" y="6355977"/>
            <a:ext cx="11409176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4 + 8 + 9 + 12 = 33</a:t>
            </a:r>
            <a:endParaRPr lang="ko-KR" altLang="en-US" dirty="0"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022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3284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플러스 교육과정 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– </a:t>
            </a:r>
            <a:r>
              <a:rPr lang="ko-KR" altLang="en-US" sz="12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파이썬으로</a:t>
            </a: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 배우는 프로그래밍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OTF" panose="020B0600000101010101" pitchFamily="34" charset="-127"/>
              <a:ea typeface="한수원 한울림OTF" panose="020B0600000101010101" pitchFamily="34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50305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GITHUB - 1005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C0C02F1-5017-4501-9EEC-656A101CF9CD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82292" y="2373462"/>
            <a:ext cx="15715124" cy="874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156722080" descr="EMB00001cdc14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62" y="2635586"/>
            <a:ext cx="10325464" cy="252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77906" y="6355977"/>
            <a:ext cx="11409176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4 + 8 + 9 + 12 + 6 = 39</a:t>
            </a:r>
            <a:endParaRPr lang="ko-KR" altLang="en-US" dirty="0"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76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3284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플러스 교육과정 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– </a:t>
            </a:r>
            <a:r>
              <a:rPr lang="ko-KR" altLang="en-US" sz="12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파이썬으로</a:t>
            </a: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 배우는 프로그래밍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OTF" panose="020B0600000101010101" pitchFamily="34" charset="-127"/>
              <a:ea typeface="한수원 한울림OTF" panose="020B0600000101010101" pitchFamily="34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81608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GITHUB – PROJECT_1012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C0C02F1-5017-4501-9EEC-656A101CF9CD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76642" y="2697181"/>
            <a:ext cx="11802514" cy="67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156722160" descr="EMB00001cdc14f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598" y="2733559"/>
            <a:ext cx="9203278" cy="256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77906" y="6355977"/>
            <a:ext cx="11409176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4 + 8 + 9 + 12 + 6 + 7 = 46</a:t>
            </a:r>
            <a:endParaRPr lang="ko-KR" altLang="en-US" dirty="0"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682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3284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플러스 교육과정 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– </a:t>
            </a:r>
            <a:r>
              <a:rPr lang="ko-KR" altLang="en-US" sz="12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파이썬으로</a:t>
            </a: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 배우는 프로그래밍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OTF" panose="020B0600000101010101" pitchFamily="34" charset="-127"/>
              <a:ea typeface="한수원 한울림OTF" panose="020B0600000101010101" pitchFamily="34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48522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GITHUB - 1019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C0C02F1-5017-4501-9EEC-656A101CF9CD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45942" y="2176473"/>
            <a:ext cx="15694112" cy="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156724080" descr="EMB00001cdc14f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381" y="2245065"/>
            <a:ext cx="7539910" cy="337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77906" y="6355977"/>
            <a:ext cx="11409176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4 + 8 + 9 + 12 + 6 + 7 + 12(</a:t>
            </a:r>
            <a:r>
              <a:rPr lang="ko-KR" altLang="en-US" dirty="0" smtClean="0"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폴더</a:t>
            </a:r>
            <a:r>
              <a:rPr lang="en-US" altLang="ko-KR" dirty="0" smtClean="0"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) = 58</a:t>
            </a:r>
            <a:endParaRPr lang="ko-KR" altLang="en-US" dirty="0"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416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296</Words>
  <Application>Microsoft Office PowerPoint</Application>
  <PresentationFormat>와이드스크린</PresentationFormat>
  <Paragraphs>71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한수원 한돋움OTF Bold</vt:lpstr>
      <vt:lpstr>한수원 한울림OTF</vt:lpstr>
      <vt:lpstr>한수원 한돋움OTF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최유승</dc:creator>
  <cp:lastModifiedBy>user</cp:lastModifiedBy>
  <cp:revision>50</cp:revision>
  <dcterms:created xsi:type="dcterms:W3CDTF">2018-12-01T01:21:28Z</dcterms:created>
  <dcterms:modified xsi:type="dcterms:W3CDTF">2019-11-16T03:07:47Z</dcterms:modified>
</cp:coreProperties>
</file>