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7" r:id="rId2"/>
    <p:sldId id="273" r:id="rId3"/>
    <p:sldId id="269" r:id="rId4"/>
    <p:sldId id="274" r:id="rId5"/>
    <p:sldId id="275" r:id="rId6"/>
    <p:sldId id="268" r:id="rId7"/>
    <p:sldId id="277" r:id="rId8"/>
    <p:sldId id="270" r:id="rId9"/>
    <p:sldId id="279" r:id="rId10"/>
    <p:sldId id="286" r:id="rId11"/>
    <p:sldId id="287" r:id="rId12"/>
    <p:sldId id="281" r:id="rId13"/>
    <p:sldId id="289" r:id="rId14"/>
    <p:sldId id="291" r:id="rId15"/>
    <p:sldId id="293" r:id="rId16"/>
    <p:sldId id="280" r:id="rId17"/>
    <p:sldId id="265" r:id="rId18"/>
    <p:sldId id="271" r:id="rId19"/>
    <p:sldId id="272" r:id="rId20"/>
    <p:sldId id="266" r:id="rId21"/>
    <p:sldId id="278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배달의민족 도현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3"/>
    <a:srgbClr val="B1D013"/>
    <a:srgbClr val="AECF0E"/>
    <a:srgbClr val="A9CD07"/>
    <a:srgbClr val="9FCB11"/>
    <a:srgbClr val="7AB828"/>
    <a:srgbClr val="CCD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6" autoAdjust="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4E391-67F3-442D-ADF1-067C2CA6F62D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A418A-984B-49A8-B6ED-009057516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0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76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51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3</a:t>
            </a:r>
            <a:r>
              <a:rPr lang="ko-KR" altLang="en-US" dirty="0"/>
              <a:t>조 옥수수조 조장 박준호입니다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자리 선호도 기반 자리배치 프로그램 </a:t>
            </a:r>
          </a:p>
          <a:p>
            <a:endParaRPr lang="ko-KR" altLang="en-US" dirty="0"/>
          </a:p>
          <a:p>
            <a:r>
              <a:rPr lang="en-US" altLang="ko-KR" dirty="0"/>
              <a:t>who's next me </a:t>
            </a:r>
            <a:r>
              <a:rPr lang="ko-KR" altLang="en-US" dirty="0"/>
              <a:t>시연 시작하겠습니다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프로그램은 </a:t>
            </a:r>
            <a:r>
              <a:rPr lang="ko-KR" altLang="en-US" dirty="0" err="1"/>
              <a:t>인풋값이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하나는 학생들의 각 </a:t>
            </a:r>
            <a:r>
              <a:rPr lang="ko-KR" altLang="en-US" dirty="0" err="1"/>
              <a:t>자리별</a:t>
            </a:r>
            <a:r>
              <a:rPr lang="ko-KR" altLang="en-US" dirty="0"/>
              <a:t> 선호도 배열</a:t>
            </a:r>
          </a:p>
          <a:p>
            <a:r>
              <a:rPr lang="ko-KR" altLang="en-US" dirty="0"/>
              <a:t>둘째는 학생들의 이름입니다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이번 시연을 위해</a:t>
            </a:r>
            <a:r>
              <a:rPr lang="en-US" altLang="ko-KR" dirty="0"/>
              <a:t>, </a:t>
            </a:r>
            <a:r>
              <a:rPr lang="ko-KR" altLang="en-US" dirty="0"/>
              <a:t>김태경</a:t>
            </a:r>
            <a:r>
              <a:rPr lang="en-US" altLang="ko-KR" dirty="0"/>
              <a:t>, </a:t>
            </a:r>
            <a:r>
              <a:rPr lang="ko-KR" altLang="en-US" dirty="0"/>
              <a:t>민욱</a:t>
            </a:r>
            <a:r>
              <a:rPr lang="en-US" altLang="ko-KR" dirty="0"/>
              <a:t>, </a:t>
            </a:r>
            <a:r>
              <a:rPr lang="ko-KR" altLang="en-US" dirty="0"/>
              <a:t>박경원</a:t>
            </a:r>
            <a:r>
              <a:rPr lang="en-US" altLang="ko-KR" dirty="0"/>
              <a:t>, </a:t>
            </a:r>
            <a:r>
              <a:rPr lang="ko-KR" altLang="en-US" dirty="0"/>
              <a:t>박준호를 각각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번 </a:t>
            </a:r>
            <a:r>
              <a:rPr lang="en-US" altLang="ko-KR" dirty="0"/>
              <a:t>13</a:t>
            </a:r>
            <a:r>
              <a:rPr lang="ko-KR" altLang="en-US" dirty="0"/>
              <a:t>번 </a:t>
            </a:r>
            <a:r>
              <a:rPr lang="en-US" altLang="ko-KR" dirty="0"/>
              <a:t>14</a:t>
            </a:r>
            <a:r>
              <a:rPr lang="ko-KR" altLang="en-US" dirty="0"/>
              <a:t>번 </a:t>
            </a:r>
            <a:r>
              <a:rPr lang="en-US" altLang="ko-KR" dirty="0"/>
              <a:t>16</a:t>
            </a:r>
            <a:r>
              <a:rPr lang="ko-KR" altLang="en-US" dirty="0"/>
              <a:t>번에 할당하고 진행하겠습니다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프로그램 시작화면 입니다</a:t>
            </a:r>
            <a:r>
              <a:rPr lang="en-US" altLang="ko-KR" dirty="0"/>
              <a:t>. </a:t>
            </a:r>
            <a:r>
              <a:rPr lang="ko-KR" altLang="en-US" dirty="0"/>
              <a:t>시작버튼을 누르면 </a:t>
            </a:r>
          </a:p>
          <a:p>
            <a:r>
              <a:rPr lang="ko-KR" altLang="en-US" dirty="0"/>
              <a:t>교실에 맞는 책상배치를 입력하는 화면이 나옵니다</a:t>
            </a:r>
            <a:r>
              <a:rPr lang="en-US" altLang="ko-KR" dirty="0"/>
              <a:t>. (</a:t>
            </a:r>
            <a:r>
              <a:rPr lang="ko-KR" altLang="en-US" dirty="0"/>
              <a:t>컴포넌트 </a:t>
            </a:r>
            <a:r>
              <a:rPr lang="ko-KR" altLang="en-US" dirty="0" err="1"/>
              <a:t>창이랑</a:t>
            </a:r>
            <a:r>
              <a:rPr lang="ko-KR" altLang="en-US" dirty="0"/>
              <a:t> 분리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실제의 </a:t>
            </a:r>
            <a:r>
              <a:rPr lang="ko-KR" altLang="en-US" dirty="0" err="1"/>
              <a:t>교실에맞게</a:t>
            </a:r>
            <a:r>
              <a:rPr lang="ko-KR" altLang="en-US" dirty="0"/>
              <a:t> 책상을 배치합니다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입력값에</a:t>
            </a:r>
            <a:r>
              <a:rPr lang="ko-KR" altLang="en-US" dirty="0"/>
              <a:t> 넣은 학생이 </a:t>
            </a:r>
            <a:r>
              <a:rPr lang="en-US" altLang="ko-KR" dirty="0"/>
              <a:t>40</a:t>
            </a:r>
            <a:r>
              <a:rPr lang="ko-KR" altLang="en-US" dirty="0"/>
              <a:t>명이므로 책상 </a:t>
            </a:r>
            <a:r>
              <a:rPr lang="en-US" altLang="ko-KR" dirty="0"/>
              <a:t>40</a:t>
            </a:r>
            <a:r>
              <a:rPr lang="ko-KR" altLang="en-US" dirty="0"/>
              <a:t>개를 </a:t>
            </a:r>
            <a:r>
              <a:rPr lang="ko-KR" altLang="en-US" dirty="0" err="1"/>
              <a:t>골라야합니다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</a:t>
            </a:r>
            <a:r>
              <a:rPr lang="en-US" altLang="ko-KR" dirty="0"/>
              <a:t>40</a:t>
            </a:r>
            <a:r>
              <a:rPr lang="ko-KR" altLang="en-US" dirty="0"/>
              <a:t>개와 맞지 않으면 오류코드를 띄웁니다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 고등학교때 한 반에 </a:t>
            </a:r>
            <a:r>
              <a:rPr lang="en-US" altLang="ko-KR" dirty="0"/>
              <a:t>40</a:t>
            </a:r>
            <a:r>
              <a:rPr lang="ko-KR" altLang="en-US" dirty="0"/>
              <a:t>명이 있었습니다</a:t>
            </a:r>
            <a:r>
              <a:rPr lang="en-US" altLang="ko-KR" dirty="0"/>
              <a:t>. </a:t>
            </a:r>
            <a:r>
              <a:rPr lang="ko-KR" altLang="en-US" dirty="0"/>
              <a:t>그때 분단이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개가 있었고</a:t>
            </a:r>
            <a:r>
              <a:rPr lang="en-US" altLang="ko-KR" dirty="0"/>
              <a:t>, </a:t>
            </a:r>
            <a:r>
              <a:rPr lang="ko-KR" altLang="en-US" dirty="0"/>
              <a:t>세 분단에는 </a:t>
            </a:r>
            <a:r>
              <a:rPr lang="en-US" altLang="ko-KR" dirty="0"/>
              <a:t>2</a:t>
            </a:r>
            <a:r>
              <a:rPr lang="ko-KR" altLang="en-US" dirty="0" err="1"/>
              <a:t>줄씩</a:t>
            </a:r>
            <a:r>
              <a:rPr lang="en-US" altLang="ko-KR" dirty="0"/>
              <a:t>, </a:t>
            </a:r>
            <a:r>
              <a:rPr lang="ko-KR" altLang="en-US" dirty="0"/>
              <a:t>나머지 한 분단에는 </a:t>
            </a:r>
            <a:r>
              <a:rPr lang="ko-KR" altLang="en-US" dirty="0" err="1"/>
              <a:t>한줄만</a:t>
            </a:r>
            <a:r>
              <a:rPr lang="ko-KR" altLang="en-US" dirty="0"/>
              <a:t>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문있는</a:t>
            </a:r>
            <a:r>
              <a:rPr lang="ko-KR" altLang="en-US" dirty="0"/>
              <a:t> 분단 맨 앞자리는 없는게 </a:t>
            </a:r>
            <a:r>
              <a:rPr lang="ko-KR" altLang="en-US" dirty="0" err="1"/>
              <a:t>국룰이고</a:t>
            </a:r>
            <a:r>
              <a:rPr lang="en-US" altLang="ko-KR" dirty="0"/>
              <a:t>, </a:t>
            </a:r>
            <a:r>
              <a:rPr lang="ko-KR" altLang="en-US" dirty="0"/>
              <a:t>맨 뒷자리도 지나다니기 불편해서</a:t>
            </a:r>
          </a:p>
          <a:p>
            <a:r>
              <a:rPr lang="ko-KR" altLang="en-US" dirty="0"/>
              <a:t>없는게 </a:t>
            </a:r>
            <a:r>
              <a:rPr lang="ko-KR" altLang="en-US" dirty="0" err="1"/>
              <a:t>국룰입니다</a:t>
            </a:r>
            <a:r>
              <a:rPr lang="en-US" altLang="ko-KR" dirty="0"/>
              <a:t>. </a:t>
            </a:r>
            <a:r>
              <a:rPr lang="ko-KR" altLang="en-US" dirty="0"/>
              <a:t>창가 자리에는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더있는게</a:t>
            </a:r>
            <a:r>
              <a:rPr lang="ko-KR" altLang="en-US" dirty="0"/>
              <a:t> </a:t>
            </a:r>
            <a:r>
              <a:rPr lang="ko-KR" altLang="en-US" dirty="0" err="1"/>
              <a:t>국룰이었습니다</a:t>
            </a:r>
            <a:r>
              <a:rPr lang="en-US" altLang="ko-KR" dirty="0"/>
              <a:t>. </a:t>
            </a:r>
            <a:r>
              <a:rPr lang="ko-KR" altLang="en-US" dirty="0" err="1"/>
              <a:t>ㅋㅋ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그리고 준호</a:t>
            </a:r>
            <a:r>
              <a:rPr lang="en-US" altLang="ko-KR" dirty="0"/>
              <a:t>(16)</a:t>
            </a:r>
            <a:r>
              <a:rPr lang="ko-KR" altLang="en-US" dirty="0"/>
              <a:t>는 운동부라 선생님이 편의를 봐주어 창가 맨 뒷자리를 주기로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민욱이</a:t>
            </a:r>
            <a:r>
              <a:rPr lang="en-US" altLang="ko-KR" dirty="0"/>
              <a:t>(13)</a:t>
            </a:r>
            <a:r>
              <a:rPr lang="ko-KR" altLang="en-US" dirty="0"/>
              <a:t>는 눈이 </a:t>
            </a:r>
            <a:r>
              <a:rPr lang="ko-KR" altLang="en-US" dirty="0" err="1"/>
              <a:t>안좋아서</a:t>
            </a:r>
            <a:r>
              <a:rPr lang="ko-KR" altLang="en-US" dirty="0"/>
              <a:t> 선생님께 맨 앞자리에 배치 해달라고 지금껏 부탁했습니다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태경이과 경원이는 전교 </a:t>
            </a:r>
            <a:r>
              <a:rPr lang="en-US" altLang="ko-KR" dirty="0"/>
              <a:t>1,2</a:t>
            </a:r>
            <a:r>
              <a:rPr lang="ko-KR" altLang="en-US" dirty="0"/>
              <a:t>등으로 맨 앞에서 수업을 </a:t>
            </a:r>
            <a:r>
              <a:rPr lang="ko-KR" altLang="en-US" dirty="0" err="1"/>
              <a:t>듣고싶다고</a:t>
            </a:r>
            <a:r>
              <a:rPr lang="ko-KR" altLang="en-US" dirty="0"/>
              <a:t> 부탁해서 같이 맨 앞에 배치했습니다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자리 배치를 시작합니다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이게 계산이 학생과 책상을 무작위로 반을 나누어 계산하기 때문에 </a:t>
            </a:r>
          </a:p>
          <a:p>
            <a:r>
              <a:rPr lang="ko-KR" altLang="en-US" dirty="0" err="1"/>
              <a:t>계산할때마다</a:t>
            </a:r>
            <a:r>
              <a:rPr lang="ko-KR" altLang="en-US" dirty="0"/>
              <a:t> 그 시간과 값이 조금씩 바뀝니다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오래 걸려도 </a:t>
            </a:r>
            <a:r>
              <a:rPr lang="en-US" altLang="ko-KR" dirty="0"/>
              <a:t>2~3</a:t>
            </a:r>
            <a:r>
              <a:rPr lang="ko-KR" altLang="en-US" dirty="0"/>
              <a:t>분 안팎으로</a:t>
            </a:r>
            <a:r>
              <a:rPr lang="en-US" altLang="ko-KR" dirty="0"/>
              <a:t>, </a:t>
            </a:r>
            <a:r>
              <a:rPr lang="ko-KR" altLang="en-US" dirty="0"/>
              <a:t>기존의 백트래킹 계산법에 비해 </a:t>
            </a:r>
            <a:r>
              <a:rPr lang="ko-KR" altLang="en-US" dirty="0" err="1"/>
              <a:t>매우매우</a:t>
            </a:r>
            <a:r>
              <a:rPr lang="ko-KR" altLang="en-US" dirty="0"/>
              <a:t> 빠른 속도임을 </a:t>
            </a:r>
            <a:r>
              <a:rPr lang="ko-KR" altLang="en-US" dirty="0" err="1"/>
              <a:t>감안해야합니다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자리 배치가 나왔습니다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앞서 미리 앉힌 준호</a:t>
            </a:r>
            <a:r>
              <a:rPr lang="en-US" altLang="ko-KR" dirty="0"/>
              <a:t>,</a:t>
            </a:r>
            <a:r>
              <a:rPr lang="ko-KR" altLang="en-US" dirty="0"/>
              <a:t>태경</a:t>
            </a:r>
            <a:r>
              <a:rPr lang="en-US" altLang="ko-KR" dirty="0"/>
              <a:t>,</a:t>
            </a:r>
            <a:r>
              <a:rPr lang="ko-KR" altLang="en-US" dirty="0"/>
              <a:t>민욱</a:t>
            </a:r>
            <a:r>
              <a:rPr lang="en-US" altLang="ko-KR" dirty="0"/>
              <a:t>,</a:t>
            </a:r>
            <a:r>
              <a:rPr lang="ko-KR" altLang="en-US" dirty="0"/>
              <a:t>경원은 앉힌 자리에 잘 앉아있는 모습을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학생들 또한 자리에 잘 앉은 모습입니다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아이고</a:t>
            </a:r>
            <a:r>
              <a:rPr lang="en-US" altLang="ko-KR" dirty="0"/>
              <a:t>! </a:t>
            </a:r>
            <a:r>
              <a:rPr lang="ko-KR" altLang="en-US" dirty="0"/>
              <a:t>제가 잘못 앉혔네요</a:t>
            </a:r>
            <a:r>
              <a:rPr lang="en-US" altLang="ko-KR" dirty="0"/>
              <a:t>. 2</a:t>
            </a:r>
            <a:r>
              <a:rPr lang="ko-KR" altLang="en-US" dirty="0"/>
              <a:t>분단과 </a:t>
            </a:r>
            <a:r>
              <a:rPr lang="en-US" altLang="ko-KR" dirty="0"/>
              <a:t>3</a:t>
            </a:r>
            <a:r>
              <a:rPr lang="ko-KR" altLang="en-US" dirty="0"/>
              <a:t>분단 자리 배치를 </a:t>
            </a:r>
            <a:r>
              <a:rPr lang="ko-KR" altLang="en-US" dirty="0" err="1"/>
              <a:t>햇갈렸네요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생각해보니까 민욱이는 안경을 사서 더이상 앞에 </a:t>
            </a:r>
            <a:r>
              <a:rPr lang="ko-KR" altLang="en-US" dirty="0" err="1"/>
              <a:t>안앉아도</a:t>
            </a:r>
            <a:r>
              <a:rPr lang="ko-KR" altLang="en-US" dirty="0"/>
              <a:t> 된다고 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수정하고 자리를 앉혀보겠습니다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민욱 </a:t>
            </a:r>
            <a:r>
              <a:rPr lang="en-US" altLang="ko-KR" dirty="0"/>
              <a:t>13</a:t>
            </a:r>
          </a:p>
          <a:p>
            <a:r>
              <a:rPr lang="ko-KR" altLang="en-US" dirty="0"/>
              <a:t>박준호 </a:t>
            </a:r>
            <a:r>
              <a:rPr lang="en-US" altLang="ko-KR" dirty="0"/>
              <a:t>16</a:t>
            </a:r>
          </a:p>
          <a:p>
            <a:r>
              <a:rPr lang="ko-KR" altLang="en-US" dirty="0"/>
              <a:t>김태경 </a:t>
            </a:r>
            <a:r>
              <a:rPr lang="en-US" altLang="ko-KR" dirty="0"/>
              <a:t>9</a:t>
            </a:r>
          </a:p>
          <a:p>
            <a:r>
              <a:rPr lang="ko-KR" altLang="en-US" dirty="0"/>
              <a:t>박경원 </a:t>
            </a:r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5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46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A418A-984B-49A8-B6ED-009057516D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1B15-A262-4FED-958F-A7E6C9B2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2FA790-6835-4716-B567-F19FDDAD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876B1-5734-4788-B6FA-B063FB97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CD9EC-14A7-49ED-85D2-DCAA2CDA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65FE0-8791-4E32-9D2C-226877DE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5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07FD-BF3F-41A7-AEAD-7BD14910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3937F-696F-4E48-B71B-E2D53BC4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1797E-F833-48C2-832C-3703898C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75A42-AB11-42C2-B4DD-DCB619B5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1DBB6-76DA-4456-B4BA-CF83D051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1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2286-72F1-4324-A285-A97D343E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D356A-6E9F-4AB5-A137-C1C67792D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24B0F-6A98-4295-A341-460D5E3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ECA0-387E-49D7-9DAF-74C76675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DA407-7C96-4867-BC37-C85D662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1ACB-2FE0-4557-AF6A-8A807E7E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BBEDA-C8FB-4368-BA57-ED996C1B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5BF76-20E6-421C-9622-9754B930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618A-ACC9-4427-B301-763A3D85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BF54C-176A-490C-BFA4-6D3E0E17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8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348E-E249-49A4-A98C-81BA6044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EC9FE-63B6-42B4-91CE-CB63ADE3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96CED-104B-4CCB-99D8-B242D3F7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E157A-29C9-4C26-9256-FAC5AA11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D9C11-48AB-466F-BE59-A06F074E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F3C5C-31F1-4594-813C-6B947D3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D28D-7DC1-48E4-B174-8BA5B7BFB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F4E7-EEB6-474A-BFDD-8B44AD9C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A8842-F07A-47EA-AD48-06D8DC11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6434A-966B-4311-BF40-3B641F3F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D54433-F0D3-49EA-B4E6-8CE873F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C851-9891-4EEA-A610-42E6B547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9AC39-97A6-4007-88A3-ADCD74AE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EAAE5D-E477-4994-9038-4A08D69B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CE492B-9D0E-4992-A1C4-5EFBC0A9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7BC6F-0172-4B4A-AF74-DACE9E29E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B26B2-393D-4511-B8E2-A276896B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123BA6-1E13-4CAC-9F2D-8D8F25B1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D59FE-308E-43E2-8F28-DAA5410A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7D941-37AD-47C5-959A-C06F6DE1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0B7FB-3014-400F-9B36-80C2A534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E3F66C-BD42-4B18-A3FB-1FA16D6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69802-4F5A-44D8-807F-B45E6945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393EF7-12CF-40DE-A649-48DB9B7B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A3535-CF52-4FA2-8C29-EDA368C3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54FFC-163D-4322-B785-E6E0E5CB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6DF5-B9E0-41BA-B5E6-5DE9A2B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C8162-84AC-4DE5-B284-D3DE295E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BB03F-28BE-45B6-8E0B-B5BBD40D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5A052-C35F-4679-925A-EF2B387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EFDDF-2C0D-439B-8B5D-E3C806D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3B110-8386-419B-A4F6-F21CA0A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2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B5A43-3695-405A-AA0F-71231FB1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072DCE-3A7D-45BA-829C-D21197D5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B9464-D4A4-40BB-8A4F-6C6788D5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6F44F-618D-4B3C-9488-BFEE816F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BF090-AE44-4543-A365-C440710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30FFA-7689-42CD-8E51-6646D0C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78042-C9C5-4785-A254-03CB65F2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3FCC1-54F5-4E3D-9EAB-C06CD191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13A-7142-4782-B0EE-093AA402E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98A1-652B-4E65-A8C2-3D32FD3C2C9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C3D24-432F-4C37-8B9F-194F9D2B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05FA5-C701-483A-BB73-DA33CB8A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C09-EA22-44D6-9C1A-FAC7720A8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4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2698207" y="2902989"/>
            <a:ext cx="5584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Who’s next me?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학급 자리배치 프로그램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B7CFF8-350D-4728-B4C5-0929F77EB681}"/>
              </a:ext>
            </a:extLst>
          </p:cNvPr>
          <p:cNvCxnSpPr>
            <a:cxnSpLocks/>
          </p:cNvCxnSpPr>
          <p:nvPr/>
        </p:nvCxnSpPr>
        <p:spPr>
          <a:xfrm>
            <a:off x="8449963" y="1520422"/>
            <a:ext cx="0" cy="36761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C3A974-B881-4289-9E28-2EEB52DAB5BA}"/>
              </a:ext>
            </a:extLst>
          </p:cNvPr>
          <p:cNvSpPr txBox="1"/>
          <p:nvPr/>
        </p:nvSpPr>
        <p:spPr>
          <a:xfrm>
            <a:off x="9025288" y="2502879"/>
            <a:ext cx="26981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옥수수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Branch &amp; Bound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박준호 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조장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GUI, 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민욱   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GUI, 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코드</a:t>
            </a:r>
            <a:endParaRPr lang="en-US" altLang="ko-KR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김태경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코드</a:t>
            </a:r>
            <a:endParaRPr lang="en-US" altLang="ko-KR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박경원 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코드</a:t>
            </a:r>
            <a:endParaRPr lang="en-US" altLang="ko-KR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755E16B5-FAC7-4CF1-AD6D-C3FBE98E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7" y="1468947"/>
            <a:ext cx="1564547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 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메뉴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39C379-1293-4493-8C2E-9F9B7754D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" b="931"/>
          <a:stretch/>
        </p:blipFill>
        <p:spPr>
          <a:xfrm>
            <a:off x="1527830" y="1570732"/>
            <a:ext cx="8835657" cy="44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5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 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책상 배치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E1EFF-EE51-4A8F-ABDC-5D8E4663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06" y="1606380"/>
            <a:ext cx="8845905" cy="44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 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 배치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C5534-8B3C-4F83-9A5C-F90C9662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06" y="1598110"/>
            <a:ext cx="8791115" cy="43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 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창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교번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FC490-D084-40BE-8DAA-68AE9B1A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06" y="1620070"/>
            <a:ext cx="8732505" cy="43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9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 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창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FFA52-F7E0-41C1-A321-E0501965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078" y="1620068"/>
            <a:ext cx="8747161" cy="43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값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231EC8-98B7-490B-82FE-F763CB7F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48" y="1681382"/>
            <a:ext cx="1800045" cy="4846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65F5D3-9233-4E4D-8597-AEE3D633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28" y="1714446"/>
            <a:ext cx="3474796" cy="4846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E4321-F52B-4A51-9626-A349F7FD8A9F}"/>
              </a:ext>
            </a:extLst>
          </p:cNvPr>
          <p:cNvSpPr txBox="1"/>
          <p:nvPr/>
        </p:nvSpPr>
        <p:spPr>
          <a:xfrm>
            <a:off x="1701217" y="973496"/>
            <a:ext cx="291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책상 선호도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628A6-7196-4AAD-91E1-BDA8FBB01C55}"/>
              </a:ext>
            </a:extLst>
          </p:cNvPr>
          <p:cNvSpPr txBox="1"/>
          <p:nvPr/>
        </p:nvSpPr>
        <p:spPr>
          <a:xfrm>
            <a:off x="7806063" y="1006560"/>
            <a:ext cx="291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 이름</a:t>
            </a:r>
          </a:p>
        </p:txBody>
      </p:sp>
    </p:spTree>
    <p:extLst>
      <p:ext uri="{BB962C8B-B14F-4D97-AF65-F5344CB8AC3E}">
        <p14:creationId xmlns:p14="http://schemas.microsoft.com/office/powerpoint/2010/main" val="292086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2" y="66124"/>
            <a:ext cx="626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</a:t>
            </a:r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Branch &amp; Bound )</a:t>
            </a:r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B2979E3-BD8E-4588-9A5C-9960FA348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3" y="1017148"/>
            <a:ext cx="5668416" cy="556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81785-55C9-416D-9598-FB60179415B6}"/>
              </a:ext>
            </a:extLst>
          </p:cNvPr>
          <p:cNvSpPr txBox="1"/>
          <p:nvPr/>
        </p:nvSpPr>
        <p:spPr>
          <a:xfrm>
            <a:off x="6149009" y="1017148"/>
            <a:ext cx="57320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Branch</a:t>
            </a:r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Bound</a:t>
            </a:r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 사용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Job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Assignment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Problem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해결법 적용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학생의 자리에 대한 선호도를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배열로 받음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숫자가 낮을 수록 학생의 자리에 대한 선호도가 높음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노드의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Bound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현재까지 나온 선호도의 최소값보다 작으면 우선순위 큐에 삽입하고 아니면 자손을 확장하지 않는다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31E5FD-15FD-4013-8012-862022C0F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81" y="1196698"/>
            <a:ext cx="7967756" cy="377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E2B91-1B90-4E37-9943-AB38939A5CE0}"/>
              </a:ext>
            </a:extLst>
          </p:cNvPr>
          <p:cNvSpPr txBox="1"/>
          <p:nvPr/>
        </p:nvSpPr>
        <p:spPr>
          <a:xfrm>
            <a:off x="2355688" y="5221693"/>
            <a:ext cx="776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로직을 통해 자리 배열을 받아와서 출력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5CC143-845C-47DC-9B16-767BBDE1759A}"/>
              </a:ext>
            </a:extLst>
          </p:cNvPr>
          <p:cNvCxnSpPr/>
          <p:nvPr/>
        </p:nvCxnSpPr>
        <p:spPr>
          <a:xfrm>
            <a:off x="3299791" y="4822779"/>
            <a:ext cx="49033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5BA7-5E1F-460B-ADC0-0D241448803A}"/>
              </a:ext>
            </a:extLst>
          </p:cNvPr>
          <p:cNvSpPr txBox="1"/>
          <p:nvPr/>
        </p:nvSpPr>
        <p:spPr>
          <a:xfrm>
            <a:off x="3535061" y="3045372"/>
            <a:ext cx="5121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F165050-5128-4980-B421-1D7DDC5D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26" y="1480825"/>
            <a:ext cx="1564547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0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5BA7-5E1F-460B-ADC0-0D241448803A}"/>
              </a:ext>
            </a:extLst>
          </p:cNvPr>
          <p:cNvSpPr txBox="1"/>
          <p:nvPr/>
        </p:nvSpPr>
        <p:spPr>
          <a:xfrm>
            <a:off x="3535061" y="3045372"/>
            <a:ext cx="5121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개선점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F165050-5128-4980-B421-1D7DDC5D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26" y="1480825"/>
            <a:ext cx="1564547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EAC1C-A8CC-47F1-AEF2-15F4EFB6BD39}"/>
              </a:ext>
            </a:extLst>
          </p:cNvPr>
          <p:cNvSpPr txBox="1"/>
          <p:nvPr/>
        </p:nvSpPr>
        <p:spPr>
          <a:xfrm>
            <a:off x="1000792" y="1977809"/>
            <a:ext cx="2130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93B79-5C9F-46F1-8615-055E3E0D654B}"/>
              </a:ext>
            </a:extLst>
          </p:cNvPr>
          <p:cNvSpPr txBox="1"/>
          <p:nvPr/>
        </p:nvSpPr>
        <p:spPr>
          <a:xfrm>
            <a:off x="4880615" y="1943735"/>
            <a:ext cx="2130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B2EA1-617B-4283-B982-DEAE6B154E75}"/>
              </a:ext>
            </a:extLst>
          </p:cNvPr>
          <p:cNvSpPr txBox="1"/>
          <p:nvPr/>
        </p:nvSpPr>
        <p:spPr>
          <a:xfrm>
            <a:off x="9057278" y="1982711"/>
            <a:ext cx="2130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0B6AC-CCB8-44E0-B00C-F07B6077EDE5}"/>
              </a:ext>
            </a:extLst>
          </p:cNvPr>
          <p:cNvSpPr txBox="1"/>
          <p:nvPr/>
        </p:nvSpPr>
        <p:spPr>
          <a:xfrm>
            <a:off x="272369" y="3839858"/>
            <a:ext cx="3586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  <a:endParaRPr lang="en-US" altLang="ko-KR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선정 배경</a:t>
            </a: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개발 방향성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A218C-47BC-4CED-907B-8F0ED00559E4}"/>
              </a:ext>
            </a:extLst>
          </p:cNvPr>
          <p:cNvSpPr txBox="1"/>
          <p:nvPr/>
        </p:nvSpPr>
        <p:spPr>
          <a:xfrm>
            <a:off x="4154589" y="3839858"/>
            <a:ext cx="3586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AB6B-ECFD-4F73-9C6E-44B28998A9C5}"/>
              </a:ext>
            </a:extLst>
          </p:cNvPr>
          <p:cNvSpPr txBox="1"/>
          <p:nvPr/>
        </p:nvSpPr>
        <p:spPr>
          <a:xfrm>
            <a:off x="8332696" y="3805783"/>
            <a:ext cx="3586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 및 개선점</a:t>
            </a:r>
            <a:endParaRPr lang="en-US" altLang="ko-KR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시연</a:t>
            </a: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개선점</a:t>
            </a:r>
          </a:p>
        </p:txBody>
      </p:sp>
    </p:spTree>
    <p:extLst>
      <p:ext uri="{BB962C8B-B14F-4D97-AF65-F5344CB8AC3E}">
        <p14:creationId xmlns:p14="http://schemas.microsoft.com/office/powerpoint/2010/main" val="31446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개선점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D804E-9C7E-4B13-AD93-8E81012B0F50}"/>
              </a:ext>
            </a:extLst>
          </p:cNvPr>
          <p:cNvSpPr txBox="1"/>
          <p:nvPr/>
        </p:nvSpPr>
        <p:spPr>
          <a:xfrm>
            <a:off x="97474" y="884783"/>
            <a:ext cx="120310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전체를 고려한 최적 값을 도출하지 못함</a:t>
            </a:r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학생과 자리를 반반 나누어 앉히는 방법을 선택하였음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- 20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 이하인 경우 전체를 고려하는 식으로 수정 요망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값 입력의 불편함</a:t>
            </a:r>
            <a:endParaRPr lang="en-US" altLang="ko-KR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메모장을 이용하는 불편함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 칸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혹은 구글 폼을 이용하여</a:t>
            </a:r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엑셀을 이용하도록 수정 요망</a:t>
            </a: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22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5BA7-5E1F-460B-ADC0-0D241448803A}"/>
              </a:ext>
            </a:extLst>
          </p:cNvPr>
          <p:cNvSpPr txBox="1"/>
          <p:nvPr/>
        </p:nvSpPr>
        <p:spPr>
          <a:xfrm>
            <a:off x="2824804" y="3045372"/>
            <a:ext cx="6542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en-US" altLang="ko-KR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 descr="장난감, 음식, 옅은이(가) 표시된 사진&#10;&#10;자동 생성된 설명">
            <a:extLst>
              <a:ext uri="{FF2B5EF4-FFF2-40B4-BE49-F238E27FC236}">
                <a16:creationId xmlns:a16="http://schemas.microsoft.com/office/drawing/2014/main" id="{361E92BF-089E-4752-8E3A-26A4F397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6" y="2889936"/>
            <a:ext cx="1912947" cy="3194050"/>
          </a:xfrm>
          <a:prstGeom prst="rect">
            <a:avLst/>
          </a:prstGeom>
        </p:spPr>
      </p:pic>
      <p:pic>
        <p:nvPicPr>
          <p:cNvPr id="10" name="그림 9" descr="장난감, 음식, 옅은이(가) 표시된 사진&#10;&#10;자동 생성된 설명">
            <a:extLst>
              <a:ext uri="{FF2B5EF4-FFF2-40B4-BE49-F238E27FC236}">
                <a16:creationId xmlns:a16="http://schemas.microsoft.com/office/drawing/2014/main" id="{1FBADD5C-61E4-4E7A-ADE7-2F33095A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66" y="2894524"/>
            <a:ext cx="1912947" cy="319405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E317D804-DBF3-49A9-8D66-4384CFC5D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4" y="2200606"/>
            <a:ext cx="1564547" cy="1564547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C67646AC-A9AA-4AF8-82B6-657952282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37" y="2108156"/>
            <a:ext cx="1564547" cy="156454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007509E-EDEC-4ADA-9CD6-7CCD8B17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8911" y="935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9FFEE7-CCDD-480A-8DF6-EB7998E8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5860" y="-4912236"/>
            <a:ext cx="2436528" cy="18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7B5ADA-DA87-4EAA-A539-40D1AF17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1" y="-4291258"/>
            <a:ext cx="2601540" cy="21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F36F658-61DF-4D38-8507-DC9C2720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1" y="-3834058"/>
            <a:ext cx="2601540" cy="21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E1163F2-8B7E-47AB-9395-84EAFC42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650" y="-2841180"/>
            <a:ext cx="5956116" cy="21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5BA7-5E1F-460B-ADC0-0D241448803A}"/>
              </a:ext>
            </a:extLst>
          </p:cNvPr>
          <p:cNvSpPr txBox="1"/>
          <p:nvPr/>
        </p:nvSpPr>
        <p:spPr>
          <a:xfrm>
            <a:off x="3459804" y="3045372"/>
            <a:ext cx="5272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F165050-5128-4980-B421-1D7DDC5D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26" y="1480825"/>
            <a:ext cx="1564547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선정 배경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pic>
        <p:nvPicPr>
          <p:cNvPr id="1034" name="Picture 10" descr="컴퓨터교육과 학생회 - Home | Facebook">
            <a:extLst>
              <a:ext uri="{FF2B5EF4-FFF2-40B4-BE49-F238E27FC236}">
                <a16:creationId xmlns:a16="http://schemas.microsoft.com/office/drawing/2014/main" id="{3789A612-3247-4B1A-A30C-C2D273D4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4" y="1785955"/>
            <a:ext cx="2543294" cy="23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rrangement, class, classroom, seating icon - Download on Iconfinder">
            <a:extLst>
              <a:ext uri="{FF2B5EF4-FFF2-40B4-BE49-F238E27FC236}">
                <a16:creationId xmlns:a16="http://schemas.microsoft.com/office/drawing/2014/main" id="{FB0C8450-F07D-4C7D-867D-73E4E2E7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44" y="1555517"/>
            <a:ext cx="2543294" cy="25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eacher Icon of Colored Outline style - Available in SVG, PNG, EPS, AI &amp;  Icon fonts">
            <a:extLst>
              <a:ext uri="{FF2B5EF4-FFF2-40B4-BE49-F238E27FC236}">
                <a16:creationId xmlns:a16="http://schemas.microsoft.com/office/drawing/2014/main" id="{78DE0449-F9C4-44F2-AF8D-BA847A9C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0" y="1524174"/>
            <a:ext cx="2709972" cy="27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lus icon PNG images Free Download - Free Transparent PNG Logos">
            <a:extLst>
              <a:ext uri="{FF2B5EF4-FFF2-40B4-BE49-F238E27FC236}">
                <a16:creationId xmlns:a16="http://schemas.microsoft.com/office/drawing/2014/main" id="{F1DF8830-537B-491E-A304-0691C8DC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87" y="2424864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quals same icon - Geosm E Commerce">
            <a:extLst>
              <a:ext uri="{FF2B5EF4-FFF2-40B4-BE49-F238E27FC236}">
                <a16:creationId xmlns:a16="http://schemas.microsoft.com/office/drawing/2014/main" id="{733A4A1B-E0C5-49DE-B6A3-8AD7439F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77" y="1897682"/>
            <a:ext cx="2120067" cy="21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6BD38D-B6BF-4FA2-9EE2-E2873D05744F}"/>
              </a:ext>
            </a:extLst>
          </p:cNvPr>
          <p:cNvSpPr txBox="1"/>
          <p:nvPr/>
        </p:nvSpPr>
        <p:spPr>
          <a:xfrm>
            <a:off x="2671396" y="5229019"/>
            <a:ext cx="707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학급 자리배치</a:t>
            </a:r>
            <a:r>
              <a:rPr lang="en-US" altLang="ko-KR" sz="4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4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6034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개발 방향성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7F4A2-7783-48A7-8A34-1B8FEC74E9CF}"/>
              </a:ext>
            </a:extLst>
          </p:cNvPr>
          <p:cNvSpPr txBox="1"/>
          <p:nvPr/>
        </p:nvSpPr>
        <p:spPr>
          <a:xfrm>
            <a:off x="1362268" y="5646975"/>
            <a:ext cx="946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명의 현직 교사분들을 대상으로 설문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8CCA00-6F72-401A-AD17-F04E5508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051" y="1267789"/>
            <a:ext cx="7221894" cy="39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개발 방향성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7F4A2-7783-48A7-8A34-1B8FEC74E9CF}"/>
              </a:ext>
            </a:extLst>
          </p:cNvPr>
          <p:cNvSpPr txBox="1"/>
          <p:nvPr/>
        </p:nvSpPr>
        <p:spPr>
          <a:xfrm>
            <a:off x="1921600" y="5657207"/>
            <a:ext cx="946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 중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(79.2%)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긍정적인 반응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DF147-D049-4A5C-8C71-0C955B79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855" y="1249126"/>
            <a:ext cx="7193036" cy="40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개발 방향성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8AC9E4-F7C8-4248-A575-F01527EE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9" y="1092951"/>
            <a:ext cx="10917582" cy="54461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96BA07-76E9-439C-A3CB-48D6E9E2A688}"/>
              </a:ext>
            </a:extLst>
          </p:cNvPr>
          <p:cNvSpPr/>
          <p:nvPr/>
        </p:nvSpPr>
        <p:spPr>
          <a:xfrm>
            <a:off x="1130642" y="2353962"/>
            <a:ext cx="3985054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528334-7D56-4C37-AC00-0203ADF7DA7E}"/>
              </a:ext>
            </a:extLst>
          </p:cNvPr>
          <p:cNvSpPr/>
          <p:nvPr/>
        </p:nvSpPr>
        <p:spPr>
          <a:xfrm>
            <a:off x="1136819" y="3938716"/>
            <a:ext cx="4355757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B3C7D3-87D9-43B8-8E4A-BE47CE5B33B7}"/>
              </a:ext>
            </a:extLst>
          </p:cNvPr>
          <p:cNvSpPr/>
          <p:nvPr/>
        </p:nvSpPr>
        <p:spPr>
          <a:xfrm>
            <a:off x="1130642" y="5714315"/>
            <a:ext cx="3015050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F1E126-24F4-4946-82FC-A831CE4674DC}"/>
              </a:ext>
            </a:extLst>
          </p:cNvPr>
          <p:cNvSpPr/>
          <p:nvPr/>
        </p:nvSpPr>
        <p:spPr>
          <a:xfrm>
            <a:off x="1130643" y="5201509"/>
            <a:ext cx="8717692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D0C43-D178-4CB6-8339-0625F74EAA20}"/>
              </a:ext>
            </a:extLst>
          </p:cNvPr>
          <p:cNvSpPr/>
          <p:nvPr/>
        </p:nvSpPr>
        <p:spPr>
          <a:xfrm>
            <a:off x="1143001" y="3391243"/>
            <a:ext cx="6993925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936D2-8F2A-40E8-A855-A59020E5B70C}"/>
              </a:ext>
            </a:extLst>
          </p:cNvPr>
          <p:cNvSpPr/>
          <p:nvPr/>
        </p:nvSpPr>
        <p:spPr>
          <a:xfrm>
            <a:off x="1136821" y="4453924"/>
            <a:ext cx="9051325" cy="587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8F36B8-65E8-47C5-AF0A-06D1446095E1}"/>
              </a:ext>
            </a:extLst>
          </p:cNvPr>
          <p:cNvSpPr/>
          <p:nvPr/>
        </p:nvSpPr>
        <p:spPr>
          <a:xfrm>
            <a:off x="1143000" y="2854410"/>
            <a:ext cx="4267199" cy="376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5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3" grpId="0" animBg="1"/>
      <p:bldP spid="13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5309974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5BA7-5E1F-460B-ADC0-0D241448803A}"/>
              </a:ext>
            </a:extLst>
          </p:cNvPr>
          <p:cNvSpPr txBox="1"/>
          <p:nvPr/>
        </p:nvSpPr>
        <p:spPr>
          <a:xfrm>
            <a:off x="3535061" y="3045372"/>
            <a:ext cx="5121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F165050-5128-4980-B421-1D7DDC5D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26" y="1480825"/>
            <a:ext cx="1564547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3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5BDD86-5EEC-474A-ADC7-324953EC800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B1D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350BD5-6F36-4015-B904-1FE2A124CF05}"/>
              </a:ext>
            </a:extLst>
          </p:cNvPr>
          <p:cNvSpPr/>
          <p:nvPr/>
        </p:nvSpPr>
        <p:spPr>
          <a:xfrm>
            <a:off x="0" y="774012"/>
            <a:ext cx="12192000" cy="6083988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E96F-6EF1-44C3-BE81-D5B176902D96}"/>
              </a:ext>
            </a:extLst>
          </p:cNvPr>
          <p:cNvSpPr txBox="1"/>
          <p:nvPr/>
        </p:nvSpPr>
        <p:spPr>
          <a:xfrm>
            <a:off x="823783" y="66124"/>
            <a:ext cx="512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언어 및 도구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AC1C5C-F758-40DD-9D7F-0028C1F1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" y="23851"/>
            <a:ext cx="726309" cy="72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C8D19-8BCA-40AE-BEFA-F435C6B6BFAA}"/>
              </a:ext>
            </a:extLst>
          </p:cNvPr>
          <p:cNvSpPr txBox="1"/>
          <p:nvPr/>
        </p:nvSpPr>
        <p:spPr>
          <a:xfrm>
            <a:off x="195582" y="5314122"/>
            <a:ext cx="9094192" cy="67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A9485D-3064-41F0-AA02-CBFD679B9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" y="1334670"/>
            <a:ext cx="10217425" cy="3765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9117-FCCA-4653-B6D1-4F24D1D7C966}"/>
              </a:ext>
            </a:extLst>
          </p:cNvPr>
          <p:cNvSpPr txBox="1"/>
          <p:nvPr/>
        </p:nvSpPr>
        <p:spPr>
          <a:xfrm>
            <a:off x="1316776" y="5509460"/>
            <a:ext cx="925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파이썬과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PYQT5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내부 로직 구현 </a:t>
            </a:r>
          </a:p>
        </p:txBody>
      </p:sp>
    </p:spTree>
    <p:extLst>
      <p:ext uri="{BB962C8B-B14F-4D97-AF65-F5344CB8AC3E}">
        <p14:creationId xmlns:p14="http://schemas.microsoft.com/office/powerpoint/2010/main" val="238050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575</Words>
  <Application>Microsoft Office PowerPoint</Application>
  <PresentationFormat>와이드스크린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 Ho</dc:creator>
  <cp:lastModifiedBy>Park Jun Ho</cp:lastModifiedBy>
  <cp:revision>18</cp:revision>
  <dcterms:created xsi:type="dcterms:W3CDTF">2020-12-05T11:22:06Z</dcterms:created>
  <dcterms:modified xsi:type="dcterms:W3CDTF">2020-12-08T04:53:51Z</dcterms:modified>
</cp:coreProperties>
</file>