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5" r:id="rId2"/>
    <p:sldId id="296" r:id="rId3"/>
    <p:sldId id="297" r:id="rId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6400" autoAdjust="0"/>
  </p:normalViewPr>
  <p:slideViewPr>
    <p:cSldViewPr>
      <p:cViewPr varScale="1">
        <p:scale>
          <a:sx n="102" d="100"/>
          <a:sy n="102" d="100"/>
        </p:scale>
        <p:origin x="1214" y="67"/>
      </p:cViewPr>
      <p:guideLst>
        <p:guide orient="horz" pos="20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57780-D213-4BFD-873A-95A04438B2D0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E4312-48B0-497D-A889-E7CC4E30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8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6156176" y="634334"/>
            <a:ext cx="2809056" cy="47525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156176" y="634334"/>
            <a:ext cx="2808312" cy="1657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설명</a:t>
            </a:r>
            <a:endParaRPr lang="ko-KR" altLang="en-US" b="1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06816853"/>
              </p:ext>
            </p:extLst>
          </p:nvPr>
        </p:nvGraphicFramePr>
        <p:xfrm>
          <a:off x="128588" y="134938"/>
          <a:ext cx="8835900" cy="427037"/>
        </p:xfrm>
        <a:graphic>
          <a:graphicData uri="http://schemas.openxmlformats.org/drawingml/2006/table">
            <a:tbl>
              <a:tblPr/>
              <a:tblGrid>
                <a:gridCol w="107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타이틀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No</a:t>
                      </a: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 txBox="1">
            <a:spLocks/>
          </p:cNvSpPr>
          <p:nvPr userDrawn="1"/>
        </p:nvSpPr>
        <p:spPr>
          <a:xfrm>
            <a:off x="8316416" y="387350"/>
            <a:ext cx="615736" cy="142875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561844D-088A-425E-832E-66047676645E}" type="slidenum">
              <a:rPr kumimoji="0" lang="ko-KR" altLang="en-US" sz="800" smtClean="0">
                <a:solidFill>
                  <a:schemeClr val="tx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8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51047" y="5593804"/>
            <a:ext cx="901828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51047" y="30306"/>
            <a:ext cx="9018282" cy="32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63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9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3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4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355976" y="625252"/>
            <a:ext cx="4608512" cy="47525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4355976" y="625252"/>
            <a:ext cx="4608512" cy="1440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설명</a:t>
            </a:r>
            <a:endParaRPr lang="ko-KR" altLang="en-US" b="1" dirty="0"/>
          </a:p>
        </p:txBody>
      </p:sp>
      <p:graphicFrame>
        <p:nvGraphicFramePr>
          <p:cNvPr id="12" name="Group 4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2816787"/>
              </p:ext>
            </p:extLst>
          </p:nvPr>
        </p:nvGraphicFramePr>
        <p:xfrm>
          <a:off x="128588" y="134938"/>
          <a:ext cx="8835900" cy="427037"/>
        </p:xfrm>
        <a:graphic>
          <a:graphicData uri="http://schemas.openxmlformats.org/drawingml/2006/table">
            <a:tbl>
              <a:tblPr/>
              <a:tblGrid>
                <a:gridCol w="107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타이틀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인피니티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히어로즈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시스템 설명 문서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2017.08.22</a:t>
                      </a: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한정원</a:t>
                      </a: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No</a:t>
                      </a: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25" marB="4562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 userDrawn="1"/>
        </p:nvSpPr>
        <p:spPr>
          <a:xfrm>
            <a:off x="51047" y="5593804"/>
            <a:ext cx="901828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51047" y="30306"/>
            <a:ext cx="9018282" cy="32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3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6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0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0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648B-C22E-477D-8FF3-E73612441F6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5890-5900-4B75-906F-01ADC5A0A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7260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퍼즐 완성 후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561356"/>
            <a:ext cx="5040560" cy="2808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624" y="1993404"/>
            <a:ext cx="3952056" cy="1935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81436"/>
            <a:ext cx="1359768" cy="1359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0272" y="2713484"/>
            <a:ext cx="115632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85492" y="3774159"/>
            <a:ext cx="115632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3" idx="2"/>
          </p:cNvCxnSpPr>
          <p:nvPr/>
        </p:nvCxnSpPr>
        <p:spPr>
          <a:xfrm rot="16200000" flipH="1">
            <a:off x="4463988" y="3037520"/>
            <a:ext cx="504056" cy="31683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1109" y="474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다음 페이지 이미지 참고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59632" y="21374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26256" y="25694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41476" y="363014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192" y="1005037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퍼즐원본사진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2. </a:t>
            </a:r>
            <a:r>
              <a:rPr lang="ko-KR" altLang="en-US" sz="1200" dirty="0" smtClean="0"/>
              <a:t>이미지 설명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&gt; </a:t>
            </a:r>
            <a:r>
              <a:rPr lang="ko-KR" altLang="en-US" sz="1200" dirty="0" smtClean="0"/>
              <a:t>메모장 참고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3. </a:t>
            </a:r>
            <a:r>
              <a:rPr lang="ko-KR" altLang="en-US" sz="1200" dirty="0" smtClean="0"/>
              <a:t>선택 시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다음 퍼즐로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0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73324"/>
            <a:ext cx="574646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561356"/>
            <a:ext cx="5040560" cy="2808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10300"/>
            <a:ext cx="1512168" cy="1510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191791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장영실의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발명품  </a:t>
            </a:r>
            <a:r>
              <a:rPr lang="ko-KR" altLang="en-US" sz="32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측우기</a:t>
            </a:r>
            <a:endParaRPr lang="ko-KR" altLang="en-US" sz="3200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760" y="279768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보물 제</a:t>
            </a:r>
            <a:r>
              <a:rPr lang="en-US" altLang="ko-KR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842</a:t>
            </a:r>
            <a:r>
              <a:rPr lang="ko-KR" altLang="en-US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호로 세종</a:t>
            </a:r>
            <a:r>
              <a:rPr lang="en-US" altLang="ko-KR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23</a:t>
            </a:r>
            <a:r>
              <a:rPr lang="ko-KR" altLang="en-US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년 </a:t>
            </a:r>
            <a:r>
              <a:rPr lang="en-US" altLang="ko-KR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1441</a:t>
            </a:r>
            <a:r>
              <a:rPr lang="ko-KR" altLang="en-US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년에 만든 발명품으로</a:t>
            </a:r>
            <a:endParaRPr lang="en-US" altLang="ko-KR" sz="1000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r>
              <a:rPr lang="ko-KR" altLang="en-US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금속제 원통형 그릇에 빗물을 받아 표준화 된 눈금의 자로 그 깊이를 측정했으며</a:t>
            </a:r>
            <a:endParaRPr lang="en-US" altLang="ko-KR" sz="1000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r>
              <a:rPr lang="ko-KR" altLang="en-US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같은 규격의 기구와 자를 각 도의 군현에 설치하여</a:t>
            </a:r>
            <a:endParaRPr lang="en-US" altLang="ko-KR" sz="1000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r>
              <a:rPr lang="ko-KR" altLang="en-US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전국적으로 우량 관측 및 보고 체계를 갖추었다</a:t>
            </a:r>
            <a:r>
              <a:rPr lang="en-US" altLang="ko-KR" sz="1000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endParaRPr lang="ko-KR" altLang="en-US" sz="1000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98529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디자인 예시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2039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94545</TotalTime>
  <Words>62</Words>
  <Application>Microsoft Office PowerPoint</Application>
  <PresentationFormat>화면 슬라이드 쇼(16:10)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jungwon</dc:creator>
  <cp:lastModifiedBy>admin</cp:lastModifiedBy>
  <cp:revision>732</cp:revision>
  <dcterms:created xsi:type="dcterms:W3CDTF">2016-12-12T02:46:22Z</dcterms:created>
  <dcterms:modified xsi:type="dcterms:W3CDTF">2021-02-09T06:16:07Z</dcterms:modified>
</cp:coreProperties>
</file>