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5965"/>
    <a:srgbClr val="27E4F9"/>
    <a:srgbClr val="52C322"/>
    <a:srgbClr val="FFE333"/>
    <a:srgbClr val="FE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0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5FC7-3515-4E3A-89BE-3188EC6ECC76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B3C2-56CD-412C-A445-C69F155D7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그룹 213"/>
          <p:cNvGrpSpPr/>
          <p:nvPr/>
        </p:nvGrpSpPr>
        <p:grpSpPr>
          <a:xfrm>
            <a:off x="395536" y="91712"/>
            <a:ext cx="8136904" cy="6649656"/>
            <a:chOff x="395536" y="91712"/>
            <a:chExt cx="8136904" cy="6649656"/>
          </a:xfrm>
        </p:grpSpPr>
        <p:grpSp>
          <p:nvGrpSpPr>
            <p:cNvPr id="213" name="그룹 212"/>
            <p:cNvGrpSpPr/>
            <p:nvPr/>
          </p:nvGrpSpPr>
          <p:grpSpPr>
            <a:xfrm>
              <a:off x="395536" y="415969"/>
              <a:ext cx="8136904" cy="6325399"/>
              <a:chOff x="107504" y="267840"/>
              <a:chExt cx="8136904" cy="6325399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755576" y="267840"/>
                <a:ext cx="6886289" cy="6325399"/>
                <a:chOff x="755576" y="267840"/>
                <a:chExt cx="6886289" cy="6325399"/>
              </a:xfrm>
            </p:grpSpPr>
            <p:grpSp>
              <p:nvGrpSpPr>
                <p:cNvPr id="197" name="그룹 196"/>
                <p:cNvGrpSpPr/>
                <p:nvPr/>
              </p:nvGrpSpPr>
              <p:grpSpPr>
                <a:xfrm>
                  <a:off x="755576" y="267840"/>
                  <a:ext cx="6886289" cy="6325399"/>
                  <a:chOff x="755576" y="267840"/>
                  <a:chExt cx="6886289" cy="6325399"/>
                </a:xfrm>
              </p:grpSpPr>
              <p:grpSp>
                <p:nvGrpSpPr>
                  <p:cNvPr id="179" name="그룹 178"/>
                  <p:cNvGrpSpPr/>
                  <p:nvPr/>
                </p:nvGrpSpPr>
                <p:grpSpPr>
                  <a:xfrm>
                    <a:off x="755576" y="267840"/>
                    <a:ext cx="6886289" cy="6325399"/>
                    <a:chOff x="755576" y="267840"/>
                    <a:chExt cx="6886289" cy="6325399"/>
                  </a:xfrm>
                </p:grpSpPr>
                <p:grpSp>
                  <p:nvGrpSpPr>
                    <p:cNvPr id="33" name="그룹 32"/>
                    <p:cNvGrpSpPr/>
                    <p:nvPr/>
                  </p:nvGrpSpPr>
                  <p:grpSpPr>
                    <a:xfrm>
                      <a:off x="755576" y="267840"/>
                      <a:ext cx="6886289" cy="6257504"/>
                      <a:chOff x="755576" y="267840"/>
                      <a:chExt cx="6886289" cy="6257504"/>
                    </a:xfrm>
                  </p:grpSpPr>
                  <p:grpSp>
                    <p:nvGrpSpPr>
                      <p:cNvPr id="8" name="그룹 7"/>
                      <p:cNvGrpSpPr/>
                      <p:nvPr/>
                    </p:nvGrpSpPr>
                    <p:grpSpPr>
                      <a:xfrm>
                        <a:off x="755576" y="620688"/>
                        <a:ext cx="461665" cy="5832648"/>
                        <a:chOff x="581943" y="620688"/>
                        <a:chExt cx="461665" cy="5832648"/>
                      </a:xfrm>
                    </p:grpSpPr>
                    <p:cxnSp>
                      <p:nvCxnSpPr>
                        <p:cNvPr id="6" name="직선 화살표 연결선 5"/>
                        <p:cNvCxnSpPr/>
                        <p:nvPr/>
                      </p:nvCxnSpPr>
                      <p:spPr>
                        <a:xfrm>
                          <a:off x="1043608" y="620688"/>
                          <a:ext cx="0" cy="5832648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" name="TextBox 6"/>
                        <p:cNvSpPr txBox="1"/>
                        <p:nvPr/>
                      </p:nvSpPr>
                      <p:spPr>
                        <a:xfrm rot="10800000">
                          <a:off x="581943" y="620688"/>
                          <a:ext cx="461665" cy="61477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ko-KR" dirty="0" smtClean="0">
                              <a:latin typeface="08서울남산체 EB" pitchFamily="18" charset="-127"/>
                              <a:ea typeface="08서울남산체 EB" pitchFamily="18" charset="-127"/>
                            </a:rPr>
                            <a:t>Time</a:t>
                          </a:r>
                          <a:endParaRPr lang="ko-KR" altLang="en-US" dirty="0">
                            <a:latin typeface="08서울남산체 EB" pitchFamily="18" charset="-127"/>
                            <a:ea typeface="08서울남산체 EB" pitchFamily="18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32" name="그룹 31"/>
                      <p:cNvGrpSpPr/>
                      <p:nvPr/>
                    </p:nvGrpSpPr>
                    <p:grpSpPr>
                      <a:xfrm>
                        <a:off x="1763688" y="267840"/>
                        <a:ext cx="5878177" cy="6257504"/>
                        <a:chOff x="1951137" y="123824"/>
                        <a:chExt cx="5878177" cy="6257504"/>
                      </a:xfrm>
                    </p:grpSpPr>
                    <p:grpSp>
                      <p:nvGrpSpPr>
                        <p:cNvPr id="30" name="그룹 29"/>
                        <p:cNvGrpSpPr/>
                        <p:nvPr/>
                      </p:nvGrpSpPr>
                      <p:grpSpPr>
                        <a:xfrm>
                          <a:off x="2123728" y="507491"/>
                          <a:ext cx="5309542" cy="5873837"/>
                          <a:chOff x="2123728" y="507491"/>
                          <a:chExt cx="5309542" cy="5873837"/>
                        </a:xfrm>
                      </p:grpSpPr>
                      <p:cxnSp>
                        <p:nvCxnSpPr>
                          <p:cNvPr id="10" name="직선 연결선 9"/>
                          <p:cNvCxnSpPr/>
                          <p:nvPr/>
                        </p:nvCxnSpPr>
                        <p:spPr>
                          <a:xfrm>
                            <a:off x="2123728" y="507491"/>
                            <a:ext cx="0" cy="585631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직선 연결선 11"/>
                          <p:cNvCxnSpPr/>
                          <p:nvPr/>
                        </p:nvCxnSpPr>
                        <p:spPr>
                          <a:xfrm>
                            <a:off x="7433270" y="520177"/>
                            <a:ext cx="0" cy="585631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" name="직선 연결선 14"/>
                          <p:cNvCxnSpPr/>
                          <p:nvPr/>
                        </p:nvCxnSpPr>
                        <p:spPr>
                          <a:xfrm>
                            <a:off x="2555776" y="525009"/>
                            <a:ext cx="0" cy="585631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직선 연결선 15"/>
                          <p:cNvCxnSpPr/>
                          <p:nvPr/>
                        </p:nvCxnSpPr>
                        <p:spPr>
                          <a:xfrm>
                            <a:off x="3671900" y="521097"/>
                            <a:ext cx="0" cy="585631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직선 연결선 16"/>
                          <p:cNvCxnSpPr/>
                          <p:nvPr/>
                        </p:nvCxnSpPr>
                        <p:spPr>
                          <a:xfrm>
                            <a:off x="4932040" y="516710"/>
                            <a:ext cx="0" cy="585631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직선 연결선 17"/>
                          <p:cNvCxnSpPr/>
                          <p:nvPr/>
                        </p:nvCxnSpPr>
                        <p:spPr>
                          <a:xfrm>
                            <a:off x="6192180" y="521097"/>
                            <a:ext cx="0" cy="585631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그룹 30"/>
                        <p:cNvGrpSpPr/>
                        <p:nvPr/>
                      </p:nvGrpSpPr>
                      <p:grpSpPr>
                        <a:xfrm>
                          <a:off x="1951137" y="123824"/>
                          <a:ext cx="5878177" cy="299325"/>
                          <a:chOff x="1951137" y="123824"/>
                          <a:chExt cx="5878177" cy="299325"/>
                        </a:xfrm>
                      </p:grpSpPr>
                      <p:sp>
                        <p:nvSpPr>
                          <p:cNvPr id="21" name="TextBox 20"/>
                          <p:cNvSpPr txBox="1"/>
                          <p:nvPr/>
                        </p:nvSpPr>
                        <p:spPr>
                          <a:xfrm>
                            <a:off x="1951137" y="123825"/>
                            <a:ext cx="79208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latin typeface="08서울남산체 EB" pitchFamily="18" charset="-127"/>
                                <a:ea typeface="08서울남산체 EB" pitchFamily="18" charset="-127"/>
                              </a:rPr>
                              <a:t>feature</a:t>
                            </a:r>
                          </a:p>
                        </p:txBody>
                      </p:sp>
                      <p:sp>
                        <p:nvSpPr>
                          <p:cNvPr id="24" name="TextBox 23"/>
                          <p:cNvSpPr txBox="1"/>
                          <p:nvPr/>
                        </p:nvSpPr>
                        <p:spPr>
                          <a:xfrm>
                            <a:off x="3275856" y="123824"/>
                            <a:ext cx="79208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latin typeface="08서울남산체 EB" pitchFamily="18" charset="-127"/>
                                <a:ea typeface="08서울남산체 EB" pitchFamily="18" charset="-127"/>
                              </a:rPr>
                              <a:t>develop</a:t>
                            </a:r>
                          </a:p>
                        </p:txBody>
                      </p: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4535996" y="137815"/>
                            <a:ext cx="79208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latin typeface="08서울남산체 EB" pitchFamily="18" charset="-127"/>
                                <a:ea typeface="08서울남산체 EB" pitchFamily="18" charset="-127"/>
                              </a:rPr>
                              <a:t>release</a:t>
                            </a:r>
                            <a:endParaRPr lang="en-US" altLang="ko-KR" sz="1200" dirty="0">
                              <a:latin typeface="08서울남산체 EB" pitchFamily="18" charset="-127"/>
                              <a:ea typeface="08서울남산체 EB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26" name="TextBox 25"/>
                          <p:cNvSpPr txBox="1"/>
                          <p:nvPr/>
                        </p:nvSpPr>
                        <p:spPr>
                          <a:xfrm>
                            <a:off x="5796136" y="146150"/>
                            <a:ext cx="79208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latin typeface="08서울남산체 EB" pitchFamily="18" charset="-127"/>
                                <a:ea typeface="08서울남산체 EB" pitchFamily="18" charset="-127"/>
                              </a:rPr>
                              <a:t>hotfix</a:t>
                            </a:r>
                          </a:p>
                        </p:txBody>
                      </p:sp>
                      <p:sp>
                        <p:nvSpPr>
                          <p:cNvPr id="28" name="TextBox 27"/>
                          <p:cNvSpPr txBox="1"/>
                          <p:nvPr/>
                        </p:nvSpPr>
                        <p:spPr>
                          <a:xfrm>
                            <a:off x="7037226" y="146150"/>
                            <a:ext cx="79208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ko-KR" sz="1200" dirty="0" smtClean="0">
                                <a:latin typeface="08서울남산체 EB" pitchFamily="18" charset="-127"/>
                                <a:ea typeface="08서울남산체 EB" pitchFamily="18" charset="-127"/>
                              </a:rPr>
                              <a:t>master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8" name="그룹 177"/>
                    <p:cNvGrpSpPr/>
                    <p:nvPr/>
                  </p:nvGrpSpPr>
                  <p:grpSpPr>
                    <a:xfrm>
                      <a:off x="1822150" y="567165"/>
                      <a:ext cx="5534178" cy="6026074"/>
                      <a:chOff x="1822150" y="567165"/>
                      <a:chExt cx="5534178" cy="6026074"/>
                    </a:xfrm>
                  </p:grpSpPr>
                  <p:sp>
                    <p:nvSpPr>
                      <p:cNvPr id="34" name="타원 33"/>
                      <p:cNvSpPr/>
                      <p:nvPr/>
                    </p:nvSpPr>
                    <p:spPr>
                      <a:xfrm>
                        <a:off x="1822150" y="1691388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" name="타원 35"/>
                      <p:cNvSpPr/>
                      <p:nvPr/>
                    </p:nvSpPr>
                    <p:spPr>
                      <a:xfrm>
                        <a:off x="1822150" y="2343468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8" name="직선 화살표 연결선 37"/>
                      <p:cNvCxnSpPr/>
                      <p:nvPr/>
                    </p:nvCxnSpPr>
                    <p:spPr>
                      <a:xfrm>
                        <a:off x="1932868" y="1912824"/>
                        <a:ext cx="0" cy="43064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타원 38"/>
                      <p:cNvSpPr/>
                      <p:nvPr/>
                    </p:nvSpPr>
                    <p:spPr>
                      <a:xfrm>
                        <a:off x="1822150" y="3308437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타원 39"/>
                      <p:cNvSpPr/>
                      <p:nvPr/>
                    </p:nvSpPr>
                    <p:spPr>
                      <a:xfrm>
                        <a:off x="1822150" y="5229200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타원 40"/>
                      <p:cNvSpPr/>
                      <p:nvPr/>
                    </p:nvSpPr>
                    <p:spPr>
                      <a:xfrm>
                        <a:off x="2265733" y="1927307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타원 41"/>
                      <p:cNvSpPr/>
                      <p:nvPr/>
                    </p:nvSpPr>
                    <p:spPr>
                      <a:xfrm>
                        <a:off x="2265733" y="2415476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" name="타원 42"/>
                      <p:cNvSpPr/>
                      <p:nvPr/>
                    </p:nvSpPr>
                    <p:spPr>
                      <a:xfrm>
                        <a:off x="2265733" y="2919532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타원 43"/>
                      <p:cNvSpPr/>
                      <p:nvPr/>
                    </p:nvSpPr>
                    <p:spPr>
                      <a:xfrm>
                        <a:off x="2265733" y="4359692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타원 45"/>
                      <p:cNvSpPr/>
                      <p:nvPr/>
                    </p:nvSpPr>
                    <p:spPr>
                      <a:xfrm>
                        <a:off x="2265733" y="4869160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E70C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7" name="직선 화살표 연결선 46"/>
                      <p:cNvCxnSpPr>
                        <a:stCxn id="41" idx="4"/>
                        <a:endCxn id="42" idx="0"/>
                      </p:cNvCxnSpPr>
                      <p:nvPr/>
                    </p:nvCxnSpPr>
                    <p:spPr>
                      <a:xfrm>
                        <a:off x="2376451" y="2148743"/>
                        <a:ext cx="0" cy="26673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직선 화살표 연결선 49"/>
                      <p:cNvCxnSpPr>
                        <a:stCxn id="42" idx="4"/>
                        <a:endCxn id="43" idx="0"/>
                      </p:cNvCxnSpPr>
                      <p:nvPr/>
                    </p:nvCxnSpPr>
                    <p:spPr>
                      <a:xfrm>
                        <a:off x="2376451" y="2636912"/>
                        <a:ext cx="0" cy="28262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타원 52"/>
                      <p:cNvSpPr/>
                      <p:nvPr/>
                    </p:nvSpPr>
                    <p:spPr>
                      <a:xfrm>
                        <a:off x="3377646" y="817357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타원 53"/>
                      <p:cNvSpPr/>
                      <p:nvPr/>
                    </p:nvSpPr>
                    <p:spPr>
                      <a:xfrm>
                        <a:off x="3377646" y="1187227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타원 54"/>
                      <p:cNvSpPr/>
                      <p:nvPr/>
                    </p:nvSpPr>
                    <p:spPr>
                      <a:xfrm>
                        <a:off x="3377646" y="1559133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" name="타원 55"/>
                      <p:cNvSpPr/>
                      <p:nvPr/>
                    </p:nvSpPr>
                    <p:spPr>
                      <a:xfrm>
                        <a:off x="3377646" y="1916832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" name="타원 56"/>
                      <p:cNvSpPr/>
                      <p:nvPr/>
                    </p:nvSpPr>
                    <p:spPr>
                      <a:xfrm>
                        <a:off x="3377646" y="2564904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" name="타원 57"/>
                      <p:cNvSpPr/>
                      <p:nvPr/>
                    </p:nvSpPr>
                    <p:spPr>
                      <a:xfrm>
                        <a:off x="3377646" y="3135556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" name="타원 60"/>
                      <p:cNvSpPr/>
                      <p:nvPr/>
                    </p:nvSpPr>
                    <p:spPr>
                      <a:xfrm>
                        <a:off x="3377646" y="4143668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" name="타원 61"/>
                      <p:cNvSpPr/>
                      <p:nvPr/>
                    </p:nvSpPr>
                    <p:spPr>
                      <a:xfrm>
                        <a:off x="3377646" y="5007764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" name="타원 62"/>
                      <p:cNvSpPr/>
                      <p:nvPr/>
                    </p:nvSpPr>
                    <p:spPr>
                      <a:xfrm>
                        <a:off x="3377646" y="5655836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3377646" y="6219830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FE333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화살표 연결선 64"/>
                      <p:cNvCxnSpPr>
                        <a:stCxn id="43" idx="6"/>
                        <a:endCxn id="58" idx="2"/>
                      </p:cNvCxnSpPr>
                      <p:nvPr/>
                    </p:nvCxnSpPr>
                    <p:spPr>
                      <a:xfrm>
                        <a:off x="2487169" y="3030250"/>
                        <a:ext cx="890477" cy="21602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직선 화살표 연결선 67"/>
                      <p:cNvCxnSpPr>
                        <a:stCxn id="58" idx="4"/>
                        <a:endCxn id="61" idx="0"/>
                      </p:cNvCxnSpPr>
                      <p:nvPr/>
                    </p:nvCxnSpPr>
                    <p:spPr>
                      <a:xfrm>
                        <a:off x="3488364" y="3356992"/>
                        <a:ext cx="0" cy="78667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직선 화살표 연결선 70"/>
                      <p:cNvCxnSpPr>
                        <a:stCxn id="61" idx="4"/>
                        <a:endCxn id="62" idx="0"/>
                      </p:cNvCxnSpPr>
                      <p:nvPr/>
                    </p:nvCxnSpPr>
                    <p:spPr>
                      <a:xfrm>
                        <a:off x="3488364" y="4365104"/>
                        <a:ext cx="0" cy="6426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직선 화살표 연결선 73"/>
                      <p:cNvCxnSpPr>
                        <a:stCxn id="62" idx="4"/>
                        <a:endCxn id="63" idx="0"/>
                      </p:cNvCxnSpPr>
                      <p:nvPr/>
                    </p:nvCxnSpPr>
                    <p:spPr>
                      <a:xfrm>
                        <a:off x="3488364" y="5229200"/>
                        <a:ext cx="0" cy="42663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직선 화살표 연결선 76"/>
                      <p:cNvCxnSpPr>
                        <a:stCxn id="63" idx="4"/>
                        <a:endCxn id="64" idx="0"/>
                      </p:cNvCxnSpPr>
                      <p:nvPr/>
                    </p:nvCxnSpPr>
                    <p:spPr>
                      <a:xfrm>
                        <a:off x="3488364" y="5877272"/>
                        <a:ext cx="0" cy="3425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직선 화살표 연결선 79"/>
                      <p:cNvCxnSpPr>
                        <a:stCxn id="46" idx="5"/>
                        <a:endCxn id="63" idx="1"/>
                      </p:cNvCxnSpPr>
                      <p:nvPr/>
                    </p:nvCxnSpPr>
                    <p:spPr>
                      <a:xfrm>
                        <a:off x="2454740" y="5058167"/>
                        <a:ext cx="955335" cy="63009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직선 화살표 연결선 82"/>
                      <p:cNvCxnSpPr>
                        <a:stCxn id="40" idx="5"/>
                        <a:endCxn id="63" idx="2"/>
                      </p:cNvCxnSpPr>
                      <p:nvPr/>
                    </p:nvCxnSpPr>
                    <p:spPr>
                      <a:xfrm>
                        <a:off x="2011157" y="5418207"/>
                        <a:ext cx="1366489" cy="34834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직선 화살표 연결선 85"/>
                      <p:cNvCxnSpPr>
                        <a:stCxn id="39" idx="4"/>
                        <a:endCxn id="40" idx="0"/>
                      </p:cNvCxnSpPr>
                      <p:nvPr/>
                    </p:nvCxnSpPr>
                    <p:spPr>
                      <a:xfrm>
                        <a:off x="1932868" y="3529873"/>
                        <a:ext cx="0" cy="169932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직선 화살표 연결선 88"/>
                      <p:cNvCxnSpPr>
                        <a:stCxn id="36" idx="4"/>
                        <a:endCxn id="39" idx="0"/>
                      </p:cNvCxnSpPr>
                      <p:nvPr/>
                    </p:nvCxnSpPr>
                    <p:spPr>
                      <a:xfrm>
                        <a:off x="1932868" y="2564904"/>
                        <a:ext cx="0" cy="74353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직선 화살표 연결선 91"/>
                      <p:cNvCxnSpPr>
                        <a:stCxn id="44" idx="4"/>
                        <a:endCxn id="46" idx="0"/>
                      </p:cNvCxnSpPr>
                      <p:nvPr/>
                    </p:nvCxnSpPr>
                    <p:spPr>
                      <a:xfrm>
                        <a:off x="2376451" y="4581128"/>
                        <a:ext cx="0" cy="28803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직선 화살표 연결선 94"/>
                      <p:cNvCxnSpPr>
                        <a:stCxn id="61" idx="2"/>
                        <a:endCxn id="44" idx="6"/>
                      </p:cNvCxnSpPr>
                      <p:nvPr/>
                    </p:nvCxnSpPr>
                    <p:spPr>
                      <a:xfrm flipH="1">
                        <a:off x="2487169" y="4254386"/>
                        <a:ext cx="890477" cy="21602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직선 화살표 연결선 97"/>
                      <p:cNvCxnSpPr>
                        <a:stCxn id="55" idx="1"/>
                        <a:endCxn id="34" idx="7"/>
                      </p:cNvCxnSpPr>
                      <p:nvPr/>
                    </p:nvCxnSpPr>
                    <p:spPr>
                      <a:xfrm flipH="1">
                        <a:off x="2011157" y="1591562"/>
                        <a:ext cx="1398918" cy="13225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직선 화살표 연결선 100"/>
                      <p:cNvCxnSpPr>
                        <a:stCxn id="55" idx="2"/>
                        <a:endCxn id="41" idx="0"/>
                      </p:cNvCxnSpPr>
                      <p:nvPr/>
                    </p:nvCxnSpPr>
                    <p:spPr>
                      <a:xfrm flipH="1">
                        <a:off x="2376451" y="1669851"/>
                        <a:ext cx="1001195" cy="25745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직선 화살표 연결선 103"/>
                      <p:cNvCxnSpPr>
                        <a:stCxn id="53" idx="4"/>
                        <a:endCxn id="54" idx="0"/>
                      </p:cNvCxnSpPr>
                      <p:nvPr/>
                    </p:nvCxnSpPr>
                    <p:spPr>
                      <a:xfrm>
                        <a:off x="3488364" y="1038793"/>
                        <a:ext cx="0" cy="14843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직선 화살표 연결선 106"/>
                      <p:cNvCxnSpPr>
                        <a:stCxn id="54" idx="4"/>
                        <a:endCxn id="55" idx="0"/>
                      </p:cNvCxnSpPr>
                      <p:nvPr/>
                    </p:nvCxnSpPr>
                    <p:spPr>
                      <a:xfrm>
                        <a:off x="3488364" y="1408663"/>
                        <a:ext cx="0" cy="15047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직선 화살표 연결선 110"/>
                      <p:cNvCxnSpPr>
                        <a:stCxn id="55" idx="4"/>
                        <a:endCxn id="56" idx="0"/>
                      </p:cNvCxnSpPr>
                      <p:nvPr/>
                    </p:nvCxnSpPr>
                    <p:spPr>
                      <a:xfrm>
                        <a:off x="3488364" y="1780569"/>
                        <a:ext cx="0" cy="13626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직선 화살표 연결선 113"/>
                      <p:cNvCxnSpPr>
                        <a:stCxn id="56" idx="4"/>
                        <a:endCxn id="57" idx="0"/>
                      </p:cNvCxnSpPr>
                      <p:nvPr/>
                    </p:nvCxnSpPr>
                    <p:spPr>
                      <a:xfrm>
                        <a:off x="3488364" y="2138268"/>
                        <a:ext cx="0" cy="42663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직선 화살표 연결선 116"/>
                      <p:cNvCxnSpPr>
                        <a:stCxn id="57" idx="4"/>
                        <a:endCxn id="58" idx="0"/>
                      </p:cNvCxnSpPr>
                      <p:nvPr/>
                    </p:nvCxnSpPr>
                    <p:spPr>
                      <a:xfrm>
                        <a:off x="3488364" y="2786340"/>
                        <a:ext cx="0" cy="3492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타원 119"/>
                      <p:cNvSpPr/>
                      <p:nvPr/>
                    </p:nvSpPr>
                    <p:spPr>
                      <a:xfrm>
                        <a:off x="4633873" y="3393047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52C322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1" name="타원 120"/>
                      <p:cNvSpPr/>
                      <p:nvPr/>
                    </p:nvSpPr>
                    <p:spPr>
                      <a:xfrm>
                        <a:off x="4633873" y="3814508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52C322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2" name="타원 121"/>
                      <p:cNvSpPr/>
                      <p:nvPr/>
                    </p:nvSpPr>
                    <p:spPr>
                      <a:xfrm>
                        <a:off x="4633873" y="4240375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52C322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3" name="타원 122"/>
                      <p:cNvSpPr/>
                      <p:nvPr/>
                    </p:nvSpPr>
                    <p:spPr>
                      <a:xfrm>
                        <a:off x="4633873" y="4647724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52C322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4" name="타원 123"/>
                      <p:cNvSpPr/>
                      <p:nvPr/>
                    </p:nvSpPr>
                    <p:spPr>
                      <a:xfrm>
                        <a:off x="4633873" y="5998394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52C322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5" name="직선 화살표 연결선 124"/>
                      <p:cNvCxnSpPr>
                        <a:stCxn id="58" idx="6"/>
                        <a:endCxn id="120" idx="2"/>
                      </p:cNvCxnSpPr>
                      <p:nvPr/>
                    </p:nvCxnSpPr>
                    <p:spPr>
                      <a:xfrm>
                        <a:off x="3599082" y="3246274"/>
                        <a:ext cx="1034791" cy="25749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직선 화살표 연결선 127"/>
                      <p:cNvCxnSpPr>
                        <a:stCxn id="120" idx="4"/>
                        <a:endCxn id="121" idx="0"/>
                      </p:cNvCxnSpPr>
                      <p:nvPr/>
                    </p:nvCxnSpPr>
                    <p:spPr>
                      <a:xfrm>
                        <a:off x="4744591" y="3614483"/>
                        <a:ext cx="0" cy="20002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직선 화살표 연결선 131"/>
                      <p:cNvCxnSpPr>
                        <a:stCxn id="121" idx="4"/>
                        <a:endCxn id="122" idx="0"/>
                      </p:cNvCxnSpPr>
                      <p:nvPr/>
                    </p:nvCxnSpPr>
                    <p:spPr>
                      <a:xfrm>
                        <a:off x="4744591" y="4035944"/>
                        <a:ext cx="0" cy="20443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직선 화살표 연결선 134"/>
                      <p:cNvCxnSpPr>
                        <a:stCxn id="122" idx="4"/>
                        <a:endCxn id="123" idx="0"/>
                      </p:cNvCxnSpPr>
                      <p:nvPr/>
                    </p:nvCxnSpPr>
                    <p:spPr>
                      <a:xfrm>
                        <a:off x="4744591" y="4461811"/>
                        <a:ext cx="0" cy="1859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직선 화살표 연결선 137"/>
                      <p:cNvCxnSpPr>
                        <a:stCxn id="123" idx="2"/>
                        <a:endCxn id="62" idx="6"/>
                      </p:cNvCxnSpPr>
                      <p:nvPr/>
                    </p:nvCxnSpPr>
                    <p:spPr>
                      <a:xfrm flipH="1">
                        <a:off x="3599082" y="4758442"/>
                        <a:ext cx="1034791" cy="36004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직선 화살표 연결선 140"/>
                      <p:cNvCxnSpPr>
                        <a:stCxn id="63" idx="6"/>
                        <a:endCxn id="124" idx="1"/>
                      </p:cNvCxnSpPr>
                      <p:nvPr/>
                    </p:nvCxnSpPr>
                    <p:spPr>
                      <a:xfrm>
                        <a:off x="3599082" y="5766554"/>
                        <a:ext cx="1067220" cy="26426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직선 화살표 연결선 143"/>
                      <p:cNvCxnSpPr>
                        <a:stCxn id="124" idx="2"/>
                        <a:endCxn id="64" idx="6"/>
                      </p:cNvCxnSpPr>
                      <p:nvPr/>
                    </p:nvCxnSpPr>
                    <p:spPr>
                      <a:xfrm flipH="1">
                        <a:off x="3599082" y="6109112"/>
                        <a:ext cx="1034791" cy="22143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" name="타원 148"/>
                      <p:cNvSpPr/>
                      <p:nvPr/>
                    </p:nvSpPr>
                    <p:spPr>
                      <a:xfrm>
                        <a:off x="7134892" y="815564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27E4F9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50" name="직선 화살표 연결선 149"/>
                      <p:cNvCxnSpPr>
                        <a:stCxn id="28" idx="2"/>
                        <a:endCxn id="149" idx="0"/>
                      </p:cNvCxnSpPr>
                      <p:nvPr/>
                    </p:nvCxnSpPr>
                    <p:spPr>
                      <a:xfrm flipH="1">
                        <a:off x="7245610" y="567165"/>
                        <a:ext cx="211" cy="24839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타원 152"/>
                      <p:cNvSpPr/>
                      <p:nvPr/>
                    </p:nvSpPr>
                    <p:spPr>
                      <a:xfrm>
                        <a:off x="7134892" y="2333943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27E4F9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4" name="타원 153"/>
                      <p:cNvSpPr/>
                      <p:nvPr/>
                    </p:nvSpPr>
                    <p:spPr>
                      <a:xfrm>
                        <a:off x="5894013" y="1772816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FD5965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5" name="타원 154"/>
                      <p:cNvSpPr/>
                      <p:nvPr/>
                    </p:nvSpPr>
                    <p:spPr>
                      <a:xfrm>
                        <a:off x="7134892" y="5079772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27E4F9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6" name="타원 155"/>
                      <p:cNvSpPr/>
                      <p:nvPr/>
                    </p:nvSpPr>
                    <p:spPr>
                      <a:xfrm>
                        <a:off x="7134892" y="6371803"/>
                        <a:ext cx="221436" cy="221436"/>
                      </a:xfrm>
                      <a:prstGeom prst="ellipse">
                        <a:avLst/>
                      </a:prstGeom>
                      <a:solidFill>
                        <a:srgbClr val="27E4F9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57" name="직선 화살표 연결선 156"/>
                      <p:cNvCxnSpPr>
                        <a:stCxn id="149" idx="2"/>
                        <a:endCxn id="154" idx="7"/>
                      </p:cNvCxnSpPr>
                      <p:nvPr/>
                    </p:nvCxnSpPr>
                    <p:spPr>
                      <a:xfrm flipH="1">
                        <a:off x="6083020" y="926282"/>
                        <a:ext cx="1051872" cy="87896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화살표 연결선 159"/>
                      <p:cNvCxnSpPr>
                        <a:stCxn id="149" idx="4"/>
                        <a:endCxn id="153" idx="0"/>
                      </p:cNvCxnSpPr>
                      <p:nvPr/>
                    </p:nvCxnSpPr>
                    <p:spPr>
                      <a:xfrm>
                        <a:off x="7245610" y="1037000"/>
                        <a:ext cx="0" cy="129694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직선 화살표 연결선 162"/>
                      <p:cNvCxnSpPr>
                        <a:stCxn id="153" idx="4"/>
                        <a:endCxn id="155" idx="0"/>
                      </p:cNvCxnSpPr>
                      <p:nvPr/>
                    </p:nvCxnSpPr>
                    <p:spPr>
                      <a:xfrm>
                        <a:off x="7245610" y="2555379"/>
                        <a:ext cx="0" cy="252439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직선 화살표 연결선 165"/>
                      <p:cNvCxnSpPr>
                        <a:stCxn id="155" idx="4"/>
                        <a:endCxn id="156" idx="0"/>
                      </p:cNvCxnSpPr>
                      <p:nvPr/>
                    </p:nvCxnSpPr>
                    <p:spPr>
                      <a:xfrm>
                        <a:off x="7245610" y="5301208"/>
                        <a:ext cx="0" cy="107059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직선 화살표 연결선 169"/>
                      <p:cNvCxnSpPr>
                        <a:stCxn id="123" idx="6"/>
                        <a:endCxn id="155" idx="2"/>
                      </p:cNvCxnSpPr>
                      <p:nvPr/>
                    </p:nvCxnSpPr>
                    <p:spPr>
                      <a:xfrm>
                        <a:off x="4855309" y="4758442"/>
                        <a:ext cx="2279583" cy="43204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직선 화살표 연결선 174"/>
                      <p:cNvCxnSpPr>
                        <a:stCxn id="124" idx="6"/>
                        <a:endCxn id="156" idx="2"/>
                      </p:cNvCxnSpPr>
                      <p:nvPr/>
                    </p:nvCxnSpPr>
                    <p:spPr>
                      <a:xfrm>
                        <a:off x="4855309" y="6109112"/>
                        <a:ext cx="2279583" cy="37340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4" name="직선 화살표 연결선 193"/>
                  <p:cNvCxnSpPr>
                    <a:stCxn id="154" idx="6"/>
                    <a:endCxn id="153" idx="2"/>
                  </p:cNvCxnSpPr>
                  <p:nvPr/>
                </p:nvCxnSpPr>
                <p:spPr>
                  <a:xfrm>
                    <a:off x="6115449" y="1883534"/>
                    <a:ext cx="1019443" cy="56112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8" name="직선 화살표 연결선 197"/>
                <p:cNvCxnSpPr/>
                <p:nvPr/>
              </p:nvCxnSpPr>
              <p:spPr>
                <a:xfrm flipH="1">
                  <a:off x="3498499" y="3807437"/>
                  <a:ext cx="1145509" cy="269635"/>
                </a:xfrm>
                <a:prstGeom prst="straightConnector1">
                  <a:avLst/>
                </a:prstGeom>
                <a:ln w="38100">
                  <a:solidFill>
                    <a:srgbClr val="000000">
                      <a:alpha val="10196"/>
                    </a:srgb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화살표 연결선 202"/>
                <p:cNvCxnSpPr/>
                <p:nvPr/>
              </p:nvCxnSpPr>
              <p:spPr>
                <a:xfrm flipH="1">
                  <a:off x="3498499" y="4221088"/>
                  <a:ext cx="1145509" cy="269635"/>
                </a:xfrm>
                <a:prstGeom prst="straightConnector1">
                  <a:avLst/>
                </a:prstGeom>
                <a:ln w="38100">
                  <a:solidFill>
                    <a:srgbClr val="000000">
                      <a:alpha val="10196"/>
                    </a:srgb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모서리가 둥근 사각형 설명선 181"/>
              <p:cNvSpPr/>
              <p:nvPr/>
            </p:nvSpPr>
            <p:spPr>
              <a:xfrm>
                <a:off x="7524328" y="870713"/>
                <a:ext cx="720080" cy="427232"/>
              </a:xfrm>
              <a:prstGeom prst="wedgeRoundRectCallout">
                <a:avLst>
                  <a:gd name="adj1" fmla="val -72793"/>
                  <a:gd name="adj2" fmla="val -35578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Tag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0.1</a:t>
                </a:r>
                <a:endPara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3" name="모서리가 둥근 사각형 설명선 182"/>
              <p:cNvSpPr/>
              <p:nvPr/>
            </p:nvSpPr>
            <p:spPr>
              <a:xfrm>
                <a:off x="7524328" y="2362393"/>
                <a:ext cx="720080" cy="427232"/>
              </a:xfrm>
              <a:prstGeom prst="wedgeRoundRectCallout">
                <a:avLst>
                  <a:gd name="adj1" fmla="val -72793"/>
                  <a:gd name="adj2" fmla="val -35578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Tag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0.2</a:t>
                </a:r>
                <a:endPara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4" name="모서리가 둥근 사각형 설명선 183"/>
              <p:cNvSpPr/>
              <p:nvPr/>
            </p:nvSpPr>
            <p:spPr>
              <a:xfrm>
                <a:off x="7524328" y="5126302"/>
                <a:ext cx="720080" cy="427232"/>
              </a:xfrm>
              <a:prstGeom prst="wedgeRoundRectCallout">
                <a:avLst>
                  <a:gd name="adj1" fmla="val -72793"/>
                  <a:gd name="adj2" fmla="val -35578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Tag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.0</a:t>
                </a:r>
                <a:endParaRPr lang="ko-KR" altLang="en-US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5" name="모서리가 둥근 사각형 설명선 184"/>
              <p:cNvSpPr/>
              <p:nvPr/>
            </p:nvSpPr>
            <p:spPr>
              <a:xfrm>
                <a:off x="5003045" y="3403176"/>
                <a:ext cx="937107" cy="616789"/>
              </a:xfrm>
              <a:prstGeom prst="wedgeRoundRectCallout">
                <a:avLst>
                  <a:gd name="adj1" fmla="val -67109"/>
                  <a:gd name="adj2" fmla="val -32699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현 버전의 제품에 들어갈 기능에 대한 첫 기획의 완성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6" name="모서리가 둥근 사각형 설명선 185"/>
              <p:cNvSpPr/>
              <p:nvPr/>
            </p:nvSpPr>
            <p:spPr>
              <a:xfrm>
                <a:off x="3835742" y="707046"/>
                <a:ext cx="808266" cy="776852"/>
              </a:xfrm>
              <a:prstGeom prst="wedgeRoundRectCallout">
                <a:avLst>
                  <a:gd name="adj1" fmla="val -79589"/>
                  <a:gd name="adj2" fmla="val -22836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서로 다른 개발자들의 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800" b="1" dirty="0" smtClean="0">
                    <a:solidFill>
                      <a:schemeClr val="accent1"/>
                    </a:solidFill>
                    <a:latin typeface="나눔고딕" pitchFamily="50" charset="-127"/>
                    <a:ea typeface="나눔고딕" pitchFamily="50" charset="-127"/>
                  </a:rPr>
                  <a:t>어느 정도 완성된 기능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이 있는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브랜치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7" name="모서리가 둥근 사각형 설명선 186"/>
              <p:cNvSpPr/>
              <p:nvPr/>
            </p:nvSpPr>
            <p:spPr>
              <a:xfrm>
                <a:off x="3851920" y="1549989"/>
                <a:ext cx="814382" cy="797767"/>
              </a:xfrm>
              <a:prstGeom prst="wedgeRoundRectCallout">
                <a:avLst>
                  <a:gd name="adj1" fmla="val -82884"/>
                  <a:gd name="adj2" fmla="val -33121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smtClean="0">
                    <a:solidFill>
                      <a:schemeClr val="accent1"/>
                    </a:solidFill>
                    <a:latin typeface="나눔고딕" pitchFamily="50" charset="-127"/>
                    <a:ea typeface="나눔고딕" pitchFamily="50" charset="-127"/>
                  </a:rPr>
                  <a:t>새로운 기능 </a:t>
                </a:r>
                <a:r>
                  <a:rPr lang="en-US" altLang="ko-KR" sz="800" b="1" dirty="0" smtClean="0">
                    <a:solidFill>
                      <a:schemeClr val="accent1"/>
                    </a:solidFill>
                    <a:latin typeface="나눔고딕" pitchFamily="50" charset="-127"/>
                    <a:ea typeface="나눔고딕" pitchFamily="50" charset="-127"/>
                  </a:rPr>
                  <a:t>or </a:t>
                </a:r>
                <a:r>
                  <a:rPr lang="ko-KR" altLang="en-US" sz="800" b="1" dirty="0" smtClean="0">
                    <a:solidFill>
                      <a:schemeClr val="accent1"/>
                    </a:solidFill>
                    <a:latin typeface="나눔고딕" pitchFamily="50" charset="-127"/>
                    <a:ea typeface="나눔고딕" pitchFamily="50" charset="-127"/>
                  </a:rPr>
                  <a:t>서로에게 영향을 줄 수 있는 기능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feature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에서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모서리가 둥근 사각형 설명선 187"/>
              <p:cNvSpPr/>
              <p:nvPr/>
            </p:nvSpPr>
            <p:spPr>
              <a:xfrm>
                <a:off x="738796" y="1691388"/>
                <a:ext cx="808266" cy="523455"/>
              </a:xfrm>
              <a:prstGeom prst="wedgeRoundRectCallout">
                <a:avLst>
                  <a:gd name="adj1" fmla="val 80772"/>
                  <a:gd name="adj2" fmla="val -31978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파트별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or 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개인별 개발을 진행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모서리가 둥근 사각형 설명선 189"/>
              <p:cNvSpPr/>
              <p:nvPr/>
            </p:nvSpPr>
            <p:spPr>
              <a:xfrm>
                <a:off x="107504" y="2804100"/>
                <a:ext cx="922906" cy="1465824"/>
              </a:xfrm>
              <a:prstGeom prst="wedgeRoundRectCallout">
                <a:avLst>
                  <a:gd name="adj1" fmla="val -16"/>
                  <a:gd name="adj2" fmla="val -43759"/>
                  <a:gd name="adj3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각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Branch Merge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시 </a:t>
                </a:r>
                <a:endParaRPr lang="en-US" altLang="ko-KR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CI </a:t>
                </a:r>
                <a:r>
                  <a:rPr lang="ko-KR" altLang="en-US" sz="9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연동 사항</a:t>
                </a:r>
                <a:endParaRPr lang="en-US" altLang="ko-KR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endParaRPr lang="en-US" altLang="ko-KR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1.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정적분석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2.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리그레션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 - Lev1 : 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엔진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 - Lev2 : 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기능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  - Lev3 : Full</a:t>
                </a: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3. 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코드리뷰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모서리가 둥근 사각형 설명선 190"/>
              <p:cNvSpPr/>
              <p:nvPr/>
            </p:nvSpPr>
            <p:spPr>
              <a:xfrm>
                <a:off x="2454740" y="3419155"/>
                <a:ext cx="922906" cy="724513"/>
              </a:xfrm>
              <a:prstGeom prst="wedgeRoundRectCallout">
                <a:avLst>
                  <a:gd name="adj1" fmla="val 52889"/>
                  <a:gd name="adj2" fmla="val -62248"/>
                  <a:gd name="adj3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err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파트장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급의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Merge 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진행</a:t>
                </a:r>
                <a:endPara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err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정적분석</a:t>
                </a:r>
                <a:endParaRPr lang="en-US" altLang="ko-KR" sz="8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err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리그레션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Lev1 or Lev2</a:t>
                </a:r>
              </a:p>
            </p:txBody>
          </p:sp>
          <p:sp>
            <p:nvSpPr>
              <p:cNvPr id="192" name="모서리가 둥근 사각형 설명선 191"/>
              <p:cNvSpPr/>
              <p:nvPr/>
            </p:nvSpPr>
            <p:spPr>
              <a:xfrm>
                <a:off x="4949796" y="2582660"/>
                <a:ext cx="969045" cy="720079"/>
              </a:xfrm>
              <a:prstGeom prst="wedgeRoundRectCallout">
                <a:avLst>
                  <a:gd name="adj1" fmla="val -68314"/>
                  <a:gd name="adj2" fmla="val 62736"/>
                  <a:gd name="adj3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파트장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or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팀장이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Merge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진행</a:t>
                </a:r>
                <a:endParaRPr lang="en-US" altLang="ko-KR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정적분석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리그레션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Lev3</a:t>
                </a: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코드리뷰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3" name="모서리가 둥근 사각형 설명선 192"/>
              <p:cNvSpPr/>
              <p:nvPr/>
            </p:nvSpPr>
            <p:spPr>
              <a:xfrm>
                <a:off x="5048135" y="4071141"/>
                <a:ext cx="892017" cy="509987"/>
              </a:xfrm>
              <a:prstGeom prst="wedgeRoundRectCallout">
                <a:avLst>
                  <a:gd name="adj1" fmla="val -86352"/>
                  <a:gd name="adj2" fmla="val -41335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기획자와 소통하며 테스트와 개선을 반복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04" name="모서리가 둥근 사각형 설명선 203"/>
              <p:cNvSpPr/>
              <p:nvPr/>
            </p:nvSpPr>
            <p:spPr>
              <a:xfrm>
                <a:off x="3834760" y="5063509"/>
                <a:ext cx="892017" cy="605081"/>
              </a:xfrm>
              <a:prstGeom prst="wedgeRoundRectCallout">
                <a:avLst>
                  <a:gd name="adj1" fmla="val -31614"/>
                  <a:gd name="adj2" fmla="val -153516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너무 잘못된 요구사항에 대한 것은 다시 </a:t>
                </a:r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dev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에서 진행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06" name="모서리가 둥근 사각형 설명선 205"/>
              <p:cNvSpPr/>
              <p:nvPr/>
            </p:nvSpPr>
            <p:spPr>
              <a:xfrm>
                <a:off x="6165847" y="4160111"/>
                <a:ext cx="969045" cy="720079"/>
              </a:xfrm>
              <a:prstGeom prst="wedgeRoundRectCallout">
                <a:avLst>
                  <a:gd name="adj1" fmla="val 51698"/>
                  <a:gd name="adj2" fmla="val 81229"/>
                  <a:gd name="adj3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팀장이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Merge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진행</a:t>
                </a:r>
                <a:endParaRPr lang="en-US" altLang="ko-KR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정적분석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리그레션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Lev3</a:t>
                </a:r>
              </a:p>
              <a:p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- 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코드리뷰</a:t>
                </a:r>
                <a:endParaRPr lang="en-US" altLang="ko-KR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07" name="모서리가 둥근 사각형 설명선 206"/>
              <p:cNvSpPr/>
              <p:nvPr/>
            </p:nvSpPr>
            <p:spPr>
              <a:xfrm>
                <a:off x="4949797" y="928075"/>
                <a:ext cx="917890" cy="814225"/>
              </a:xfrm>
              <a:prstGeom prst="wedgeRoundRectCallout">
                <a:avLst>
                  <a:gd name="adj1" fmla="val 52014"/>
                  <a:gd name="adj2" fmla="val 62442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고객의 요구사항에 대한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hotfix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는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master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에서 생성 후 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merge</a:t>
                </a:r>
              </a:p>
            </p:txBody>
          </p:sp>
        </p:grpSp>
        <p:sp>
          <p:nvSpPr>
            <p:cNvPr id="208" name="모서리가 둥근 사각형 설명선 207"/>
            <p:cNvSpPr/>
            <p:nvPr/>
          </p:nvSpPr>
          <p:spPr>
            <a:xfrm>
              <a:off x="1986311" y="91712"/>
              <a:ext cx="922906" cy="285334"/>
            </a:xfrm>
            <a:prstGeom prst="wedgeRoundRectCallout">
              <a:avLst>
                <a:gd name="adj1" fmla="val -16"/>
                <a:gd name="adj2" fmla="val -43759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개인 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or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파트</a:t>
              </a:r>
              <a:endParaRPr lang="en-US" altLang="ko-KR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9" name="모서리가 둥근 사각형 설명선 208"/>
            <p:cNvSpPr/>
            <p:nvPr/>
          </p:nvSpPr>
          <p:spPr>
            <a:xfrm>
              <a:off x="3311030" y="91712"/>
              <a:ext cx="922906" cy="285334"/>
            </a:xfrm>
            <a:prstGeom prst="wedgeRoundRectCallout">
              <a:avLst>
                <a:gd name="adj1" fmla="val -16"/>
                <a:gd name="adj2" fmla="val -43759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 팀</a:t>
              </a:r>
              <a:endParaRPr lang="en-US" altLang="ko-KR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0" name="모서리가 둥근 사각형 설명선 209"/>
            <p:cNvSpPr/>
            <p:nvPr/>
          </p:nvSpPr>
          <p:spPr>
            <a:xfrm>
              <a:off x="4571170" y="91712"/>
              <a:ext cx="922906" cy="285334"/>
            </a:xfrm>
            <a:prstGeom prst="wedgeRoundRectCallout">
              <a:avLst>
                <a:gd name="adj1" fmla="val -16"/>
                <a:gd name="adj2" fmla="val -43759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기획자</a:t>
              </a:r>
              <a:endParaRPr lang="en-US" altLang="ko-KR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1" name="모서리가 둥근 사각형 설명선 210"/>
            <p:cNvSpPr/>
            <p:nvPr/>
          </p:nvSpPr>
          <p:spPr>
            <a:xfrm>
              <a:off x="5782175" y="91712"/>
              <a:ext cx="922906" cy="285334"/>
            </a:xfrm>
            <a:prstGeom prst="wedgeRoundRectCallout">
              <a:avLst>
                <a:gd name="adj1" fmla="val -16"/>
                <a:gd name="adj2" fmla="val -43759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고객의 요구사항</a:t>
              </a:r>
              <a:endParaRPr lang="en-US" altLang="ko-KR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2" name="모서리가 둥근 사각형 설명선 211"/>
            <p:cNvSpPr/>
            <p:nvPr/>
          </p:nvSpPr>
          <p:spPr>
            <a:xfrm>
              <a:off x="7060232" y="91712"/>
              <a:ext cx="922906" cy="285334"/>
            </a:xfrm>
            <a:prstGeom prst="wedgeRoundRectCallout">
              <a:avLst>
                <a:gd name="adj1" fmla="val -16"/>
                <a:gd name="adj2" fmla="val -43759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실제 제품</a:t>
              </a:r>
              <a:endParaRPr lang="en-US" altLang="ko-KR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5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144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준희</dc:creator>
  <cp:lastModifiedBy>김 준희</cp:lastModifiedBy>
  <cp:revision>19</cp:revision>
  <dcterms:created xsi:type="dcterms:W3CDTF">2019-02-08T08:47:31Z</dcterms:created>
  <dcterms:modified xsi:type="dcterms:W3CDTF">2019-02-11T03:22:39Z</dcterms:modified>
</cp:coreProperties>
</file>