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f1825b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f1825b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f1825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f1825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Chess R 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 and game help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40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30"/>
              <a:t>The menu has the options of Play </a:t>
            </a:r>
            <a:r>
              <a:rPr lang="en-GB" sz="1330"/>
              <a:t>game, Chess trainer</a:t>
            </a:r>
            <a:r>
              <a:rPr lang="en-GB" sz="1330"/>
              <a:t>                                                                                                                                                        ,help and skins  </a:t>
            </a:r>
            <a:r>
              <a:rPr lang="en-GB" sz="1330"/>
              <a:t>(temporarily diabled due </a:t>
            </a:r>
            <a:r>
              <a:rPr lang="en-GB" sz="1330"/>
              <a:t> </a:t>
            </a:r>
            <a:r>
              <a:rPr lang="en-GB" sz="1330"/>
              <a:t>to staffing issues)</a:t>
            </a:r>
            <a:endParaRPr sz="133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3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3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330"/>
          </a:p>
          <a:p>
            <a:pPr indent="-29405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330"/>
              <a:t>Upon selecting play game you will </a:t>
            </a:r>
            <a:r>
              <a:rPr lang="en-GB" sz="1330"/>
              <a:t>prompted</a:t>
            </a:r>
            <a:r>
              <a:rPr lang="en-GB" sz="1330"/>
              <a:t> to choose between single player and                                                                                                 multiplayer. If you select single player you will then be promoted to choose the                                                                                                            difficulty and the colour you will play as.</a:t>
            </a:r>
            <a:endParaRPr sz="13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30"/>
          </a:p>
          <a:p>
            <a:pPr indent="-29405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330"/>
              <a:t>You will either play until the game ends in a result(</a:t>
            </a:r>
            <a:r>
              <a:rPr lang="en-GB" sz="1330"/>
              <a:t>checkmate,</a:t>
            </a:r>
            <a:r>
              <a:rPr lang="en-GB" sz="1330"/>
              <a:t> stalemate etc)                                                                                                                        or the user can select the back button to return to the main menu</a:t>
            </a:r>
            <a:endParaRPr sz="1330"/>
          </a:p>
          <a:p>
            <a:pPr indent="-2940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30"/>
              <a:t>You will be awarded for playing a completed game in which you will                                                                                                                        receive both </a:t>
            </a:r>
            <a:r>
              <a:rPr lang="en-GB" sz="1330"/>
              <a:t>experience</a:t>
            </a:r>
            <a:r>
              <a:rPr lang="en-GB" sz="1330"/>
              <a:t> for a loss and a win but a larger </a:t>
            </a:r>
            <a:r>
              <a:rPr lang="en-GB" sz="1330"/>
              <a:t>amount</a:t>
            </a:r>
            <a:r>
              <a:rPr lang="en-GB" sz="1330"/>
              <a:t> based on                                                                                                                                                            if you won and the level of the AI.</a:t>
            </a:r>
            <a:endParaRPr sz="133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824" y="2029100"/>
            <a:ext cx="2485750" cy="16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524" y="71400"/>
            <a:ext cx="3077099" cy="205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600" y="3683999"/>
            <a:ext cx="2181026" cy="14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49550" y="5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</a:t>
            </a:r>
            <a:r>
              <a:rPr lang="en-GB"/>
              <a:t> and puzzle Help</a:t>
            </a:r>
            <a:r>
              <a:rPr lang="en-GB"/>
              <a:t> and </a:t>
            </a:r>
            <a:r>
              <a:rPr lang="en-GB"/>
              <a:t>experience/xp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562450"/>
            <a:ext cx="85206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Puzzle instructions: Go to puzzles → Choose </a:t>
            </a:r>
            <a:r>
              <a:rPr lang="en-GB" sz="1500"/>
              <a:t>difficulty →                                                                                                                                                                                                                         Select puzzle → Solve puzzle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Lesson instructions: Go to Lessons → Choose Lessons                                                                                                                                                                                                       → Complete Lessons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XP Instructions: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Xp is gained by playing a game of chess that results in either a checkmate or stalemate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100 xp to level up and you will receive a set amount for multiplayer and an amount based on your performance and the level of the ai in single player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After the beta you will be able to access skins based on your level. </a:t>
            </a:r>
            <a:endParaRPr sz="1500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725" y="562450"/>
            <a:ext cx="1864951" cy="145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402" y="562450"/>
            <a:ext cx="2053327" cy="137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077" y="2018675"/>
            <a:ext cx="1912001" cy="127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