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5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1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2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7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24101"/>
              </p:ext>
            </p:extLst>
          </p:nvPr>
        </p:nvGraphicFramePr>
        <p:xfrm>
          <a:off x="373519" y="926925"/>
          <a:ext cx="11194442" cy="561117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798610">
                  <a:extLst>
                    <a:ext uri="{9D8B030D-6E8A-4147-A177-3AD203B41FA5}">
                      <a16:colId xmlns:a16="http://schemas.microsoft.com/office/drawing/2014/main" val="1443623628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2790697197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1758828919"/>
                    </a:ext>
                  </a:extLst>
                </a:gridCol>
                <a:gridCol w="2798610">
                  <a:extLst>
                    <a:ext uri="{9D8B030D-6E8A-4147-A177-3AD203B41FA5}">
                      <a16:colId xmlns:a16="http://schemas.microsoft.com/office/drawing/2014/main" val="953372273"/>
                    </a:ext>
                  </a:extLst>
                </a:gridCol>
              </a:tblGrid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456292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47171"/>
                  </a:ext>
                </a:extLst>
              </a:tr>
              <a:tr h="113887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문서 작업 </a:t>
                      </a:r>
                      <a:endParaRPr lang="en-US" altLang="ko-KR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 일정표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스토리보드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기능정의서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GitHub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초기 데이터베이스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회원가입 페이지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GitHub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초기 데이터베이스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452101"/>
                  </a:ext>
                </a:extLst>
              </a:tr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098793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083427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제작의뢰 게시판 제작</a:t>
                      </a:r>
                      <a:r>
                        <a:rPr lang="en-US" altLang="ko-KR" dirty="0"/>
                        <a:t>(1/2)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회원가입 기능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소셜 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카카오톡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 메시지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제작의뢰 게시판 제작</a:t>
                      </a:r>
                      <a:r>
                        <a:rPr lang="en-US" altLang="ko-KR" dirty="0"/>
                        <a:t>(2/2)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제작의뢰 게시판 기능</a:t>
                      </a:r>
                      <a:r>
                        <a:rPr lang="en-US" altLang="ko-KR" dirty="0"/>
                        <a:t>(1/2)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06941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90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764020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수제공방</a:t>
                      </a:r>
                      <a:r>
                        <a:rPr lang="ko-KR" altLang="en-US" dirty="0"/>
                        <a:t> 게시판 제작</a:t>
                      </a:r>
                      <a:r>
                        <a:rPr lang="en-US" altLang="ko-KR" dirty="0"/>
                        <a:t>(1/2)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제작의뢰 게시판 기능</a:t>
                      </a:r>
                      <a:r>
                        <a:rPr lang="en-US" altLang="ko-KR" dirty="0"/>
                        <a:t>(2/2)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수제공방</a:t>
                      </a:r>
                      <a:r>
                        <a:rPr lang="ko-KR" altLang="en-US" dirty="0"/>
                        <a:t> 게시판 제작</a:t>
                      </a:r>
                      <a:r>
                        <a:rPr lang="en-US" altLang="ko-KR" dirty="0"/>
                        <a:t>(2/2)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수제공방</a:t>
                      </a:r>
                      <a:r>
                        <a:rPr lang="ko-KR" altLang="en-US" dirty="0"/>
                        <a:t> 게시판 기능</a:t>
                      </a:r>
                      <a:r>
                        <a:rPr lang="en-US" altLang="ko-KR" dirty="0"/>
                        <a:t>(1/2)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37319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519" y="25052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</p:spTree>
    <p:extLst>
      <p:ext uri="{BB962C8B-B14F-4D97-AF65-F5344CB8AC3E}">
        <p14:creationId xmlns:p14="http://schemas.microsoft.com/office/powerpoint/2010/main" val="395416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51826"/>
              </p:ext>
            </p:extLst>
          </p:nvPr>
        </p:nvGraphicFramePr>
        <p:xfrm>
          <a:off x="373519" y="926925"/>
          <a:ext cx="11194442" cy="561117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798610">
                  <a:extLst>
                    <a:ext uri="{9D8B030D-6E8A-4147-A177-3AD203B41FA5}">
                      <a16:colId xmlns:a16="http://schemas.microsoft.com/office/drawing/2014/main" val="1443623628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2790697197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1758828919"/>
                    </a:ext>
                  </a:extLst>
                </a:gridCol>
                <a:gridCol w="2798610">
                  <a:extLst>
                    <a:ext uri="{9D8B030D-6E8A-4147-A177-3AD203B41FA5}">
                      <a16:colId xmlns:a16="http://schemas.microsoft.com/office/drawing/2014/main" val="953372273"/>
                    </a:ext>
                  </a:extLst>
                </a:gridCol>
              </a:tblGrid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456292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47171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메인페이지와</a:t>
                      </a:r>
                      <a:r>
                        <a:rPr lang="ko-KR" altLang="en-US" baseline="0" dirty="0"/>
                        <a:t> 게시판 </a:t>
                      </a:r>
                      <a:endParaRPr lang="en-US" altLang="ko-KR" baseline="0" dirty="0"/>
                    </a:p>
                    <a:p>
                      <a:pPr algn="l" latinLnBrk="1"/>
                      <a:r>
                        <a:rPr lang="ko-KR" altLang="en-US" baseline="0" dirty="0"/>
                        <a:t>연동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수제공방</a:t>
                      </a:r>
                      <a:r>
                        <a:rPr lang="ko-KR" altLang="en-US" dirty="0"/>
                        <a:t> 게시판 기능</a:t>
                      </a:r>
                      <a:r>
                        <a:rPr lang="en-US" altLang="ko-KR" dirty="0"/>
                        <a:t>(2/2)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지도로 보기 페이지 제작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지도로 보기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API</a:t>
                      </a:r>
                      <a:r>
                        <a:rPr lang="ko-KR" altLang="en-US" baseline="0" dirty="0"/>
                        <a:t>활용 및 데이터베이스 연동</a:t>
                      </a:r>
                      <a:r>
                        <a:rPr lang="en-US" altLang="ko-KR" baseline="0" dirty="0"/>
                        <a:t>(1/2)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452101"/>
                  </a:ext>
                </a:extLst>
              </a:tr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098793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083427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마이페이지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지도로 보기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API</a:t>
                      </a:r>
                      <a:r>
                        <a:rPr lang="ko-KR" altLang="en-US" baseline="0" dirty="0"/>
                        <a:t>활용 및 데이터베이스 연동</a:t>
                      </a:r>
                      <a:r>
                        <a:rPr lang="en-US" altLang="ko-KR" baseline="0" dirty="0"/>
                        <a:t>(2/2)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자유 게시판 제작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문의 게시판 제작</a:t>
                      </a:r>
                      <a:r>
                        <a:rPr lang="en-US" altLang="ko-KR" dirty="0"/>
                        <a:t>(1/2)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자유게시판 데이터베이스 연동 및 기능 구현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06941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90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764020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문의 게시판 제작</a:t>
                      </a:r>
                      <a:r>
                        <a:rPr lang="en-US" altLang="ko-KR" dirty="0"/>
                        <a:t>(2/2)</a:t>
                      </a:r>
                    </a:p>
                    <a:p>
                      <a:pPr algn="l" latinLnBrk="1"/>
                      <a:r>
                        <a:rPr lang="ko-KR" altLang="en-US" dirty="0"/>
                        <a:t>이용 후기 게시판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문의게시판</a:t>
                      </a:r>
                      <a:r>
                        <a:rPr lang="ko-KR" altLang="en-US" dirty="0"/>
                        <a:t> 데이터베이스 연동 및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메인 페이지와 각각의 페이지 연동 및 </a:t>
                      </a:r>
                      <a:r>
                        <a:rPr lang="ko-KR" altLang="en-US" dirty="0" err="1"/>
                        <a:t>푸터</a:t>
                      </a:r>
                      <a:r>
                        <a:rPr lang="ko-KR" altLang="en-US" dirty="0"/>
                        <a:t> 구현 및 웹사이트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후기게시판 데이터베이스 연동 및 기능 구현 및 웹사이트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37319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3519" y="25052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</p:spTree>
    <p:extLst>
      <p:ext uri="{BB962C8B-B14F-4D97-AF65-F5344CB8AC3E}">
        <p14:creationId xmlns:p14="http://schemas.microsoft.com/office/powerpoint/2010/main" val="297927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91429"/>
              </p:ext>
            </p:extLst>
          </p:nvPr>
        </p:nvGraphicFramePr>
        <p:xfrm>
          <a:off x="373519" y="926925"/>
          <a:ext cx="5597221" cy="1870391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798610">
                  <a:extLst>
                    <a:ext uri="{9D8B030D-6E8A-4147-A177-3AD203B41FA5}">
                      <a16:colId xmlns:a16="http://schemas.microsoft.com/office/drawing/2014/main" val="1443623628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2790697197"/>
                    </a:ext>
                  </a:extLst>
                </a:gridCol>
              </a:tblGrid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456292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47171"/>
                  </a:ext>
                </a:extLst>
              </a:tr>
              <a:tr h="11388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4521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3519" y="25052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</p:spTree>
    <p:extLst>
      <p:ext uri="{BB962C8B-B14F-4D97-AF65-F5344CB8AC3E}">
        <p14:creationId xmlns:p14="http://schemas.microsoft.com/office/powerpoint/2010/main" val="1557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275</Words>
  <Application>Microsoft Office PowerPoint</Application>
  <PresentationFormat>와이드스크린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준형</cp:lastModifiedBy>
  <cp:revision>5</cp:revision>
  <dcterms:created xsi:type="dcterms:W3CDTF">2021-03-19T08:51:27Z</dcterms:created>
  <dcterms:modified xsi:type="dcterms:W3CDTF">2021-03-25T17:16:03Z</dcterms:modified>
</cp:coreProperties>
</file>