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8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1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Title Text</a:t>
            </a:r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/>
          </a:p>
        </p:txBody>
      </p:sp>
      <p:sp>
        <p:nvSpPr>
          <p:cNvPr id="7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Title Text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4982342" y="932214"/>
            <a:ext cx="833438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t>계정 정보 화면</a:t>
            </a:r>
          </a:p>
        </p:txBody>
      </p:sp>
      <p:pic>
        <p:nvPicPr>
          <p:cNvPr id="98" name="Screenshot 2025-07-06 at 2.33.23 PM.png" descr="Screenshot 2025-07-06 at 2.33.23 PM.png"/>
          <p:cNvPicPr>
            <a:picLocks noChangeAspect="1"/>
          </p:cNvPicPr>
          <p:nvPr/>
        </p:nvPicPr>
        <p:blipFill>
          <a:blip r:embed="rId2"/>
          <a:srcRect l="1234" r="1234"/>
          <a:stretch>
            <a:fillRect/>
          </a:stretch>
        </p:blipFill>
        <p:spPr>
          <a:xfrm>
            <a:off x="2807920" y="2664499"/>
            <a:ext cx="12691132" cy="7308383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5117036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5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96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97" name="TextBox 7"/>
          <p:cNvSpPr txBox="1"/>
          <p:nvPr/>
        </p:nvSpPr>
        <p:spPr>
          <a:xfrm>
            <a:off x="4982342" y="932214"/>
            <a:ext cx="833438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t>계정 정보 화면</a:t>
            </a:r>
          </a:p>
        </p:txBody>
      </p:sp>
      <p:pic>
        <p:nvPicPr>
          <p:cNvPr id="98" name="Screenshot 2025-07-06 at 2.33.23 PM.png" descr="Screenshot 2025-07-06 at 2.33.23 PM.png"/>
          <p:cNvPicPr>
            <a:picLocks noChangeAspect="1"/>
          </p:cNvPicPr>
          <p:nvPr/>
        </p:nvPicPr>
        <p:blipFill>
          <a:blip r:embed="rId2"/>
          <a:srcRect l="1234" r="1234"/>
          <a:stretch>
            <a:fillRect/>
          </a:stretch>
        </p:blipFill>
        <p:spPr>
          <a:xfrm>
            <a:off x="2807920" y="2664499"/>
            <a:ext cx="12691132" cy="73083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1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2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03" name="TextBox 7"/>
          <p:cNvSpPr txBox="1"/>
          <p:nvPr/>
        </p:nvSpPr>
        <p:spPr>
          <a:xfrm>
            <a:off x="4982342" y="932214"/>
            <a:ext cx="8334386" cy="13804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t>계정 정보_로고</a:t>
            </a:r>
          </a:p>
        </p:txBody>
      </p:sp>
      <p:pic>
        <p:nvPicPr>
          <p:cNvPr id="104" name="Screenshot 2025-07-06 at 2.47.51 PM.png" descr="Screenshot 2025-07-06 at 2.47.51 PM.png"/>
          <p:cNvPicPr>
            <a:picLocks noChangeAspect="1"/>
          </p:cNvPicPr>
          <p:nvPr/>
        </p:nvPicPr>
        <p:blipFill>
          <a:blip r:embed="rId2"/>
          <a:srcRect l="25209" t="9495"/>
          <a:stretch>
            <a:fillRect/>
          </a:stretch>
        </p:blipFill>
        <p:spPr>
          <a:xfrm>
            <a:off x="6709365" y="2628677"/>
            <a:ext cx="9874133" cy="6360617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TextBox 23"/>
          <p:cNvSpPr txBox="1"/>
          <p:nvPr/>
        </p:nvSpPr>
        <p:spPr>
          <a:xfrm>
            <a:off x="1183365" y="4299606"/>
            <a:ext cx="4350885" cy="2026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헤더의 로고를 클릭하면 바로 메인화면으로 전환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On Click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Instant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8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09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10" name="TextBox 7"/>
          <p:cNvSpPr txBox="1"/>
          <p:nvPr/>
        </p:nvSpPr>
        <p:spPr>
          <a:xfrm>
            <a:off x="4846743" y="1083337"/>
            <a:ext cx="8594510" cy="1280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정보_로그아웃</a:t>
            </a:r>
            <a:endParaRPr dirty="0"/>
          </a:p>
        </p:txBody>
      </p:sp>
      <p:sp>
        <p:nvSpPr>
          <p:cNvPr id="111" name="TextBox 23"/>
          <p:cNvSpPr txBox="1"/>
          <p:nvPr/>
        </p:nvSpPr>
        <p:spPr>
          <a:xfrm>
            <a:off x="1183365" y="4299606"/>
            <a:ext cx="4350885" cy="32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헤더의 로그아웃 버튼을 클릭하면 ru sure?의 문구와 함께 yes와 no를 선택 가능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yes를 선택하면 로그인 화면으로 전환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On Click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Instant</a:t>
            </a:r>
          </a:p>
        </p:txBody>
      </p:sp>
      <p:pic>
        <p:nvPicPr>
          <p:cNvPr id="112" name="Screenshot 2025-07-06 at 5.41.56 PM.png" descr="Screenshot 2025-07-06 at 5.41.56 PM.png"/>
          <p:cNvPicPr>
            <a:picLocks noChangeAspect="1"/>
          </p:cNvPicPr>
          <p:nvPr/>
        </p:nvPicPr>
        <p:blipFill>
          <a:blip r:embed="rId2"/>
          <a:srcRect t="1750" b="18590"/>
          <a:stretch>
            <a:fillRect/>
          </a:stretch>
        </p:blipFill>
        <p:spPr>
          <a:xfrm>
            <a:off x="6705600" y="2628900"/>
            <a:ext cx="9611650" cy="636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5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16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17" name="TextBox 7"/>
          <p:cNvSpPr txBox="1"/>
          <p:nvPr/>
        </p:nvSpPr>
        <p:spPr>
          <a:xfrm>
            <a:off x="4876560" y="1046493"/>
            <a:ext cx="8534875" cy="1280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정보_업데이트</a:t>
            </a:r>
            <a:endParaRPr dirty="0"/>
          </a:p>
        </p:txBody>
      </p:sp>
      <p:sp>
        <p:nvSpPr>
          <p:cNvPr id="118" name="TextBox 23"/>
          <p:cNvSpPr txBox="1"/>
          <p:nvPr/>
        </p:nvSpPr>
        <p:spPr>
          <a:xfrm>
            <a:off x="1183365" y="4299606"/>
            <a:ext cx="4350885" cy="32458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헤더의 Update 버튼에 마우스를 올리면 3가지의 서브 메뉴가 나오며 커서를 올리면 글씨가 파란색으로 변하고 커서를 내리게 되면 원래의 Update 버튼으로 복구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Mouse enter/leave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Instant</a:t>
            </a:r>
          </a:p>
        </p:txBody>
      </p:sp>
      <p:pic>
        <p:nvPicPr>
          <p:cNvPr id="119" name="Screenshot 2025-07-06 at 5.13.31 PM.png" descr="Screenshot 2025-07-06 at 5.13.3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1361" y="4262762"/>
            <a:ext cx="3797301" cy="2971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Screenshot 2025-07-03 at 10.09.23 PM.png" descr="Screenshot 2025-07-03 at 10.09.23 P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043" y="3049242"/>
            <a:ext cx="5247238" cy="576958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Freeform 3"/>
          <p:cNvSpPr/>
          <p:nvPr/>
        </p:nvSpPr>
        <p:spPr>
          <a:xfrm>
            <a:off x="0" y="0"/>
            <a:ext cx="18287996" cy="427512"/>
          </a:xfrm>
          <a:prstGeom prst="rect">
            <a:avLst/>
          </a:prstGeom>
          <a:solidFill>
            <a:srgbClr val="48664D"/>
          </a:solidFill>
          <a:ln w="12700">
            <a:miter lim="400000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3" name="AutoShape 5"/>
          <p:cNvSpPr/>
          <p:nvPr/>
        </p:nvSpPr>
        <p:spPr>
          <a:xfrm>
            <a:off x="17000455" y="9417181"/>
            <a:ext cx="1" cy="249375"/>
          </a:xfrm>
          <a:prstGeom prst="line">
            <a:avLst/>
          </a:prstGeom>
          <a:ln w="47625">
            <a:solidFill>
              <a:srgbClr val="48664D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24" name="TextBox 6"/>
          <p:cNvSpPr txBox="1"/>
          <p:nvPr/>
        </p:nvSpPr>
        <p:spPr>
          <a:xfrm>
            <a:off x="17105994" y="9345972"/>
            <a:ext cx="435965" cy="3661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r">
              <a:lnSpc>
                <a:spcPts val="3000"/>
              </a:lnSpc>
              <a:defRPr sz="2100" b="1">
                <a:solidFill>
                  <a:srgbClr val="48664D"/>
                </a:solidFill>
                <a:latin typeface="Arita Dotum Light"/>
                <a:ea typeface="Arita Dotum Light"/>
                <a:cs typeface="Arita Dotum Light"/>
                <a:sym typeface="Arita Dotum Light"/>
              </a:defRPr>
            </a:lvl1pPr>
          </a:lstStyle>
          <a:p>
            <a:r>
              <a:t>00</a:t>
            </a:r>
          </a:p>
        </p:txBody>
      </p:sp>
      <p:sp>
        <p:nvSpPr>
          <p:cNvPr id="125" name="TextBox 7"/>
          <p:cNvSpPr txBox="1"/>
          <p:nvPr/>
        </p:nvSpPr>
        <p:spPr>
          <a:xfrm>
            <a:off x="2472347" y="982348"/>
            <a:ext cx="13383058" cy="12802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>
            <a:lvl1pPr algn="ctr">
              <a:lnSpc>
                <a:spcPts val="10700"/>
              </a:lnSpc>
              <a:defRPr sz="7700" b="1">
                <a:solidFill>
                  <a:srgbClr val="48664D"/>
                </a:solidFill>
                <a:latin typeface="Arita Dotum Bold"/>
                <a:ea typeface="Arita Dotum Bold"/>
                <a:cs typeface="Arita Dotum Bold"/>
                <a:sym typeface="Arita Dotum Bold"/>
              </a:defRPr>
            </a:lvl1pPr>
          </a:lstStyle>
          <a:p>
            <a:r>
              <a:rPr dirty="0" err="1"/>
              <a:t>계정</a:t>
            </a:r>
            <a:r>
              <a:rPr dirty="0"/>
              <a:t> </a:t>
            </a:r>
            <a:r>
              <a:rPr dirty="0" err="1"/>
              <a:t>정보_내</a:t>
            </a:r>
            <a:r>
              <a:rPr dirty="0"/>
              <a:t> </a:t>
            </a:r>
            <a:r>
              <a:rPr dirty="0" err="1"/>
              <a:t>정보</a:t>
            </a:r>
            <a:r>
              <a:rPr dirty="0"/>
              <a:t>/</a:t>
            </a:r>
            <a:r>
              <a:rPr dirty="0" err="1"/>
              <a:t>나의</a:t>
            </a:r>
            <a:r>
              <a:rPr dirty="0"/>
              <a:t> </a:t>
            </a:r>
            <a:r>
              <a:rPr dirty="0" err="1"/>
              <a:t>피드백</a:t>
            </a:r>
            <a:endParaRPr dirty="0"/>
          </a:p>
        </p:txBody>
      </p:sp>
      <p:sp>
        <p:nvSpPr>
          <p:cNvPr id="126" name="TextBox 23"/>
          <p:cNvSpPr txBox="1"/>
          <p:nvPr/>
        </p:nvSpPr>
        <p:spPr>
          <a:xfrm>
            <a:off x="1183365" y="4299606"/>
            <a:ext cx="4350885" cy="36522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내 정보 / 나의 피드백 관리에 마우스 커서를 올리게 되면 색이 서서히 변하고 커서를 내리면 원래대로 서서히 돌아온다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endParaRPr/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Trigger : Mouse enter/leave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Animation : Smart animate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Curve : Ease out</a:t>
            </a:r>
          </a:p>
          <a:p>
            <a:pPr>
              <a:lnSpc>
                <a:spcPts val="3200"/>
              </a:lnSpc>
              <a:defRPr sz="2600" b="1">
                <a:solidFill>
                  <a:srgbClr val="48664D"/>
                </a:solidFill>
                <a:latin typeface="Arita Dotum Semi-Bold"/>
                <a:ea typeface="Arita Dotum Semi-Bold"/>
                <a:cs typeface="Arita Dotum Semi-Bold"/>
                <a:sym typeface="Arita Dotum Semi-Bold"/>
              </a:defRPr>
            </a:pPr>
            <a:r>
              <a:t>Duration : 600ms</a:t>
            </a:r>
          </a:p>
        </p:txBody>
      </p:sp>
      <p:pic>
        <p:nvPicPr>
          <p:cNvPr id="127" name="Screenshot 2025-07-03 at 10.09.51 PM.png" descr="Screenshot 2025-07-03 at 10.09.51 P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5892" y="2817407"/>
            <a:ext cx="9044332" cy="63730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140</Words>
  <Application>Microsoft Office PowerPoint</Application>
  <PresentationFormat>사용자 지정</PresentationFormat>
  <Paragraphs>31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Arita Dotum Bold</vt:lpstr>
      <vt:lpstr>Arita Dotum Light</vt:lpstr>
      <vt:lpstr>Arita Dotum Semi-Bold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FullName</cp:lastModifiedBy>
  <cp:revision>2</cp:revision>
  <dcterms:modified xsi:type="dcterms:W3CDTF">2025-07-07T02:13:38Z</dcterms:modified>
</cp:coreProperties>
</file>