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50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4DD5-92BC-4F75-B6D9-484A0D8C310F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1D80-2146-4DC9-8714-60009DC0E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-6" y="1643050"/>
          <a:ext cx="5929328" cy="1442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941"/>
                <a:gridCol w="1023941"/>
                <a:gridCol w="1023941"/>
                <a:gridCol w="1023941"/>
                <a:gridCol w="895958"/>
                <a:gridCol w="937606"/>
              </a:tblGrid>
              <a:tr h="663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가져올</a:t>
                      </a:r>
                      <a:endParaRPr lang="en-US" altLang="ko-KR" sz="1200" smtClean="0"/>
                    </a:p>
                    <a:p>
                      <a:pPr algn="ctr" latinLnBrk="1"/>
                      <a:r>
                        <a:rPr lang="ko-KR" altLang="en-US" sz="1200" smtClean="0"/>
                        <a:t>폴더경로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Temp</a:t>
                      </a:r>
                    </a:p>
                    <a:p>
                      <a:pPr algn="ctr" latinLnBrk="1"/>
                      <a:r>
                        <a:rPr lang="ko-KR" altLang="en-US" sz="1200" smtClean="0"/>
                        <a:t>폴더경로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Now</a:t>
                      </a:r>
                      <a:r>
                        <a:rPr lang="ko-KR" altLang="en-US" sz="1200" smtClean="0"/>
                        <a:t>폴더경로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Today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폴더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시작시간</a:t>
                      </a:r>
                    </a:p>
                  </a:txBody>
                  <a:tcPr anchor="ctr"/>
                </a:tc>
              </a:tr>
              <a:tr h="778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varchar(50)</a:t>
                      </a:r>
                    </a:p>
                    <a:p>
                      <a:pPr algn="ctr" latinLnBrk="1"/>
                      <a:r>
                        <a:rPr lang="en-US" altLang="ko-KR" sz="1200" smtClean="0"/>
                        <a:t>@</a:t>
                      </a:r>
                      <a:r>
                        <a:rPr lang="ko-KR" altLang="en-US" sz="1200" smtClean="0"/>
                        <a:t>로 구분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varchar(100)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@</a:t>
                      </a:r>
                      <a:r>
                        <a:rPr lang="ko-KR" altLang="en-US" sz="1200" smtClean="0"/>
                        <a:t>로 구분</a:t>
                      </a:r>
                      <a:endParaRPr lang="en-US" altLang="ko-KR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varchar(50)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varchar(50)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varchar(50)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varchar(10)</a:t>
                      </a:r>
                      <a:endParaRPr lang="ko-KR" altLang="en-US" sz="12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9058" y="428604"/>
            <a:ext cx="123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AFT_DB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3" y="1285860"/>
            <a:ext cx="125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now_Table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000628" y="4714884"/>
          <a:ext cx="2286016" cy="1442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143008"/>
              </a:tblGrid>
              <a:tr h="663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백업경로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로그경로</a:t>
                      </a:r>
                    </a:p>
                  </a:txBody>
                  <a:tcPr anchor="ctr"/>
                </a:tc>
              </a:tr>
              <a:tr h="7789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varchar(50)</a:t>
                      </a:r>
                      <a:endParaRPr lang="ko-KR" altLang="en-US" sz="12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varchar(50)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630" y="4357694"/>
            <a:ext cx="112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etc_Table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4286256"/>
            <a:ext cx="152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worker_Table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00034" y="4643446"/>
          <a:ext cx="2857488" cy="1442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496"/>
                <a:gridCol w="952496"/>
                <a:gridCol w="952496"/>
              </a:tblGrid>
              <a:tr h="663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검색어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보낼장소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778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varchar(20)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varchar(20)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varchar(50)</a:t>
                      </a:r>
                      <a:endParaRPr lang="ko-KR" altLang="en-US" sz="120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714356"/>
          <a:ext cx="60722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950"/>
                <a:gridCol w="833950"/>
                <a:gridCol w="833950"/>
                <a:gridCol w="833950"/>
                <a:gridCol w="833950"/>
                <a:gridCol w="19024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년도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시분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일꾼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보낼장소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00:00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공유폴더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학생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...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00:10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공유폴더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비서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00:20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01:00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23:50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00:00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공유폴더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학생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23:50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-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15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normal_Table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29388" y="714356"/>
            <a:ext cx="2610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일일 데이터량 </a:t>
            </a:r>
            <a:r>
              <a:rPr lang="en-US" altLang="ko-KR" smtClean="0"/>
              <a:t>= 144</a:t>
            </a:r>
          </a:p>
          <a:p>
            <a:r>
              <a:rPr lang="ko-KR" altLang="en-US" smtClean="0"/>
              <a:t>월당 데이터량 </a:t>
            </a:r>
            <a:r>
              <a:rPr lang="en-US" altLang="ko-KR" smtClean="0"/>
              <a:t>= 4320</a:t>
            </a:r>
          </a:p>
          <a:p>
            <a:r>
              <a:rPr lang="ko-KR" altLang="en-US" smtClean="0"/>
              <a:t>년당 데이터량 </a:t>
            </a:r>
            <a:r>
              <a:rPr lang="en-US" altLang="ko-KR" smtClean="0"/>
              <a:t>= 51840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120</Words>
  <Application>Microsoft Office PowerPoint</Application>
  <PresentationFormat>화면 슬라이드 쇼(4:3)</PresentationFormat>
  <Paragraphs>89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43</cp:revision>
  <dcterms:created xsi:type="dcterms:W3CDTF">2019-07-30T06:47:03Z</dcterms:created>
  <dcterms:modified xsi:type="dcterms:W3CDTF">2019-08-08T02:16:39Z</dcterms:modified>
</cp:coreProperties>
</file>