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6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1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1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5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3799-8D28-45B5-80BD-D4F68C3E3AB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D2FC-DC1A-4669-970E-60D31EA27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8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odejs.org/k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" TargetMode="External"/><Relationship Id="rId2" Type="http://schemas.openxmlformats.org/officeDocument/2006/relationships/hyperlink" Target="https://www.w3schools.com/nodejs/nodejs_get_started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:808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2354" y="625025"/>
            <a:ext cx="8024949" cy="6027917"/>
            <a:chOff x="422354" y="625025"/>
            <a:chExt cx="8024949" cy="602791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625025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Node.js </a:t>
              </a:r>
              <a:r>
                <a:rPr lang="ko-KR" altLang="en-US" dirty="0" smtClean="0"/>
                <a:t>설치하기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9632" y="1527507"/>
              <a:ext cx="291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hlinkClick r:id="rId2"/>
                </a:rPr>
                <a:t>http://nodejs.org/ko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접속</a:t>
              </a:r>
              <a:endParaRPr lang="ko-KR" alt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299717"/>
              <a:ext cx="6877050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22354" y="5230365"/>
              <a:ext cx="4548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왼쪽 선택하여 </a:t>
              </a:r>
              <a:r>
                <a:rPr lang="en-US" altLang="ko-KR" dirty="0" smtClean="0"/>
                <a:t>.</a:t>
              </a:r>
              <a:r>
                <a:rPr lang="en-US" altLang="ko-KR" dirty="0" err="1" smtClean="0"/>
                <a:t>msi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파일 다운로드 후 실행</a:t>
              </a:r>
              <a:endParaRPr lang="ko-KR" alt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559" y="5805264"/>
              <a:ext cx="6696744" cy="847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 flipV="1">
              <a:off x="1742384" y="4293096"/>
              <a:ext cx="436220" cy="9372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3419873" y="5599697"/>
              <a:ext cx="495125" cy="4935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750559" y="3212976"/>
              <a:ext cx="2389393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39552" y="260648"/>
            <a:ext cx="3836289" cy="3024336"/>
            <a:chOff x="539552" y="260648"/>
            <a:chExt cx="3836289" cy="30243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3836289" cy="302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915816" y="2852936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71886" y="260648"/>
            <a:ext cx="3920277" cy="3033820"/>
            <a:chOff x="4771886" y="260648"/>
            <a:chExt cx="3920277" cy="30338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886" y="260648"/>
              <a:ext cx="3920277" cy="303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932040" y="2564904"/>
              <a:ext cx="32403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64288" y="2924944"/>
              <a:ext cx="648072" cy="252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9552" y="3485399"/>
            <a:ext cx="3836289" cy="2978766"/>
            <a:chOff x="539552" y="3485399"/>
            <a:chExt cx="3836289" cy="297876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85399"/>
              <a:ext cx="3836289" cy="2978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915816" y="6093296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71885" y="3491899"/>
            <a:ext cx="3862927" cy="3017912"/>
            <a:chOff x="4771885" y="3491899"/>
            <a:chExt cx="3862927" cy="301791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885" y="3491899"/>
              <a:ext cx="3862927" cy="301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308304" y="6093296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54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47687" y="404664"/>
            <a:ext cx="3924965" cy="3076741"/>
            <a:chOff x="347687" y="404664"/>
            <a:chExt cx="3924965" cy="3076741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87" y="404664"/>
              <a:ext cx="3924965" cy="307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555776" y="3068960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72000" y="398519"/>
            <a:ext cx="3905200" cy="3043310"/>
            <a:chOff x="4572000" y="398519"/>
            <a:chExt cx="3905200" cy="3043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98519"/>
              <a:ext cx="3905200" cy="304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668344" y="3040385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3618" y="3573016"/>
            <a:ext cx="3960440" cy="3088988"/>
            <a:chOff x="303618" y="3573016"/>
            <a:chExt cx="3960440" cy="308898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18" y="3573016"/>
              <a:ext cx="3960440" cy="30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771800" y="6265887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04345" y="3614906"/>
            <a:ext cx="3872855" cy="2720661"/>
            <a:chOff x="4604345" y="3614906"/>
            <a:chExt cx="3872855" cy="2720661"/>
          </a:xfrm>
        </p:grpSpPr>
        <p:sp>
          <p:nvSpPr>
            <p:cNvPr id="2" name="TextBox 1"/>
            <p:cNvSpPr txBox="1"/>
            <p:nvPr/>
          </p:nvSpPr>
          <p:spPr>
            <a:xfrm>
              <a:off x="4642353" y="3614906"/>
              <a:ext cx="3781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설치확인</a:t>
              </a:r>
              <a:r>
                <a:rPr lang="en-US" altLang="ko-KR" sz="1200" dirty="0" smtClean="0"/>
                <a:t>:  </a:t>
              </a:r>
              <a:r>
                <a:rPr lang="ko-KR" altLang="en-US" sz="1200" dirty="0" err="1" smtClean="0"/>
                <a:t>명령창에서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node –v </a:t>
              </a:r>
              <a:r>
                <a:rPr lang="ko-KR" altLang="en-US" sz="1200" dirty="0" smtClean="0"/>
                <a:t>입력 하면 버전 출력</a:t>
              </a:r>
              <a:endParaRPr lang="ko-KR" altLang="en-US" sz="12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345" y="3917751"/>
              <a:ext cx="3872855" cy="241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97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92510" y="179348"/>
            <a:ext cx="7738839" cy="5651411"/>
            <a:chOff x="592510" y="179348"/>
            <a:chExt cx="7738839" cy="5651411"/>
          </a:xfrm>
        </p:grpSpPr>
        <p:sp>
          <p:nvSpPr>
            <p:cNvPr id="2" name="TextBox 1"/>
            <p:cNvSpPr txBox="1"/>
            <p:nvPr/>
          </p:nvSpPr>
          <p:spPr>
            <a:xfrm>
              <a:off x="758440" y="179348"/>
              <a:ext cx="6307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Node.js </a:t>
              </a:r>
              <a:r>
                <a:rPr lang="ko-KR" altLang="en-US" dirty="0" smtClean="0"/>
                <a:t>사용법 설명 사이트</a:t>
              </a:r>
              <a:r>
                <a:rPr lang="en-US" altLang="ko-KR" dirty="0" smtClean="0"/>
                <a:t>: </a:t>
              </a:r>
            </a:p>
            <a:p>
              <a:r>
                <a:rPr lang="en-US" altLang="ko-KR" dirty="0" smtClean="0">
                  <a:hlinkClick r:id="rId2"/>
                </a:rPr>
                <a:t>https://www.w3schools.com/nodejs/nodejs_get_started.asp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2510" y="1268760"/>
              <a:ext cx="7738839" cy="4561999"/>
              <a:chOff x="592510" y="1268760"/>
              <a:chExt cx="7738839" cy="456199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475656" y="1277809"/>
                <a:ext cx="394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hlinkClick r:id="rId3"/>
                  </a:rPr>
                  <a:t>https://www.w3schools.com/nodejs/</a:t>
                </a:r>
                <a:endParaRPr lang="ko-KR" altLang="en-US" dirty="0"/>
              </a:p>
            </p:txBody>
          </p:sp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624" y="1277809"/>
                <a:ext cx="7705725" cy="4552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592510" y="4365104"/>
                <a:ext cx="1584176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92510" y="1268760"/>
                <a:ext cx="1584176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8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22783"/>
            <a:ext cx="8272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NodejsProgs</a:t>
            </a:r>
            <a:r>
              <a:rPr lang="ko-KR" altLang="en-US" sz="1400" dirty="0" smtClean="0"/>
              <a:t>라는 폴더를 만들고 텍스트 편집기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메모장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열어서 다음과 같이 </a:t>
            </a:r>
            <a:r>
              <a:rPr lang="ko-KR" altLang="en-US" sz="1400" dirty="0" err="1" smtClean="0"/>
              <a:t>코딩하여</a:t>
            </a:r>
            <a:r>
              <a:rPr lang="ko-KR" altLang="en-US" sz="1400" dirty="0" smtClean="0"/>
              <a:t> 저장한다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: HttpTest.js)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74918" y="4398645"/>
            <a:ext cx="655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</a:t>
            </a:r>
            <a:r>
              <a:rPr lang="ko-KR" altLang="en-US" sz="1400" dirty="0" err="1" smtClean="0"/>
              <a:t>프라우져에서</a:t>
            </a:r>
            <a:r>
              <a:rPr lang="ko-KR" altLang="en-US" sz="1400" dirty="0" smtClean="0"/>
              <a:t> 한글이 깨질 경우 파일을 저장할 때 </a:t>
            </a:r>
            <a:r>
              <a:rPr lang="ko-KR" altLang="en-US" sz="1400" dirty="0" err="1" smtClean="0"/>
              <a:t>인코딩을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utf-8</a:t>
            </a:r>
            <a:r>
              <a:rPr lang="ko-KR" altLang="en-US" sz="1400" dirty="0" smtClean="0"/>
              <a:t>로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56" y="1412776"/>
            <a:ext cx="6486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89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3528" y="764704"/>
            <a:ext cx="8405564" cy="5503515"/>
            <a:chOff x="323528" y="764704"/>
            <a:chExt cx="8405564" cy="5503515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764704"/>
              <a:ext cx="76328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r>
                <a:rPr lang="en-US" altLang="ko-KR" sz="1400" dirty="0" err="1" smtClean="0"/>
                <a:t>js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파일이 저장된 폴더에</a:t>
              </a:r>
              <a:r>
                <a:rPr lang="en-US" altLang="ko-KR" sz="1400" dirty="0"/>
                <a:t> </a:t>
              </a:r>
              <a:r>
                <a:rPr lang="ko-KR" altLang="en-US" sz="1400" dirty="0" err="1" smtClean="0"/>
                <a:t>명령창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바로가기를</a:t>
              </a:r>
              <a:r>
                <a:rPr lang="ko-KR" altLang="en-US" sz="1400" dirty="0" smtClean="0"/>
                <a:t> 만든 후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실행경로를 현재의 폴더로 바꾼다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/>
            </a:p>
            <a:p>
              <a:r>
                <a:rPr lang="ko-KR" altLang="en-US" sz="1400" dirty="0" smtClean="0"/>
                <a:t>방법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폴더의 경로 창을 클릭한 후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경로를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복사</a:t>
              </a:r>
              <a:r>
                <a:rPr lang="en-US" altLang="ko-KR" sz="1400" dirty="0" smtClean="0"/>
                <a:t>’</a:t>
              </a:r>
              <a:r>
                <a:rPr lang="ko-KR" altLang="en-US" sz="1400" dirty="0" smtClean="0"/>
                <a:t>하고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ko-KR" altLang="en-US" sz="1400" dirty="0" err="1" smtClean="0"/>
                <a:t>명령창</a:t>
              </a:r>
              <a:r>
                <a:rPr lang="ko-KR" altLang="en-US" sz="1400" dirty="0" smtClean="0"/>
                <a:t> 아이콘을 마우스 오른쪽으로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선택 후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smtClean="0"/>
                <a:t>속성</a:t>
              </a:r>
              <a:r>
                <a:rPr lang="en-US" altLang="ko-KR" sz="1400" dirty="0" smtClean="0"/>
                <a:t>’</a:t>
              </a:r>
              <a:r>
                <a:rPr lang="ko-KR" altLang="en-US" sz="1400" dirty="0" smtClean="0"/>
                <a:t>을 선택 한 후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smtClean="0"/>
                <a:t>시작위치</a:t>
              </a:r>
              <a:r>
                <a:rPr lang="en-US" altLang="ko-KR" sz="1400" dirty="0" smtClean="0"/>
                <a:t>’</a:t>
              </a:r>
              <a:r>
                <a:rPr lang="ko-KR" altLang="en-US" sz="1400" dirty="0" smtClean="0"/>
                <a:t>에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err="1" smtClean="0">
                  <a:solidFill>
                    <a:srgbClr val="FF0000"/>
                  </a:solidFill>
                </a:rPr>
                <a:t>붙여넣기</a:t>
              </a:r>
              <a:r>
                <a:rPr lang="en-US" altLang="ko-KR" sz="1400" dirty="0" smtClean="0"/>
                <a:t>’</a:t>
              </a:r>
              <a:r>
                <a:rPr lang="ko-KR" altLang="en-US" sz="1400" dirty="0" smtClean="0"/>
                <a:t> 한다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216299"/>
              <a:ext cx="4610100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4211960" y="1484784"/>
              <a:ext cx="288032" cy="115212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899592" y="2348880"/>
              <a:ext cx="367240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3202136"/>
              <a:ext cx="936104" cy="6589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924944"/>
              <a:ext cx="4229100" cy="334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724128" y="4941168"/>
              <a:ext cx="273630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7596336" y="1934255"/>
              <a:ext cx="0" cy="2934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3203848" y="1052736"/>
              <a:ext cx="648072" cy="22322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9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04664"/>
            <a:ext cx="6829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명령창을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더블클릭하여</a:t>
            </a:r>
            <a:r>
              <a:rPr lang="ko-KR" altLang="en-US" sz="1400" dirty="0" smtClean="0"/>
              <a:t> 실행하면 프롬프트의 경로에 현재 폴더가 보임을 확인한다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ls –l </a:t>
            </a:r>
            <a:r>
              <a:rPr lang="ko-KR" altLang="en-US" sz="1400" dirty="0" smtClean="0"/>
              <a:t>을 입력하여 현재 폴더의 파일이 보이는지 확인한다</a:t>
            </a:r>
            <a:endParaRPr lang="ko-KR" altLang="en-US" sz="1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8" y="1484784"/>
            <a:ext cx="78200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418528"/>
            <a:ext cx="4957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 HttpTest.js  [Enter] 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입력하면 프로그램이 실행된다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smtClean="0"/>
              <a:t>종료할 때는 </a:t>
            </a:r>
            <a:r>
              <a:rPr lang="en-US" altLang="ko-KR" sz="1400" b="1" dirty="0" err="1" smtClean="0"/>
              <a:t>Ctrl+C</a:t>
            </a:r>
            <a:r>
              <a:rPr lang="en-US" altLang="ko-KR" sz="1400" b="1" dirty="0" smtClean="0"/>
              <a:t>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806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3047"/>
            <a:ext cx="75628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449666"/>
            <a:ext cx="7616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웹서버를</a:t>
            </a:r>
            <a:r>
              <a:rPr lang="ko-KR" altLang="en-US" sz="1400" dirty="0" smtClean="0"/>
              <a:t> 실행하여 </a:t>
            </a:r>
            <a:r>
              <a:rPr lang="ko-KR" altLang="en-US" sz="1400" dirty="0" err="1" smtClean="0"/>
              <a:t>주소창에</a:t>
            </a:r>
            <a:r>
              <a:rPr lang="ko-KR" altLang="en-US" sz="1400" dirty="0" smtClean="0"/>
              <a:t>  </a:t>
            </a:r>
            <a:r>
              <a:rPr lang="en-US" altLang="ko-KR" sz="1400" dirty="0" smtClean="0">
                <a:hlinkClick r:id="rId3"/>
              </a:rPr>
              <a:t>http://localhost::8080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>
                <a:hlinkClick r:id="rId4"/>
              </a:rPr>
              <a:t>http://127.0.0.1:8080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입력하면</a:t>
            </a:r>
            <a:endParaRPr lang="en-US" altLang="ko-KR" sz="1400" dirty="0" smtClean="0"/>
          </a:p>
          <a:p>
            <a:r>
              <a:rPr lang="ko-KR" altLang="en-US" sz="1400" dirty="0" smtClean="0"/>
              <a:t>다음과 같이 </a:t>
            </a:r>
            <a:r>
              <a:rPr lang="en-US" altLang="ko-KR" sz="1400" dirty="0" smtClean="0"/>
              <a:t>Node.js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http</a:t>
            </a:r>
            <a:r>
              <a:rPr lang="ko-KR" altLang="en-US" sz="1400" dirty="0" smtClean="0"/>
              <a:t> 모듈이 실행 중이며 우리가 </a:t>
            </a:r>
            <a:r>
              <a:rPr lang="ko-KR" altLang="en-US" sz="1400" dirty="0" err="1" smtClean="0"/>
              <a:t>코딩한</a:t>
            </a:r>
            <a:r>
              <a:rPr lang="ko-KR" altLang="en-US" sz="1400" dirty="0" smtClean="0"/>
              <a:t> 함수가 실행되고 있음을</a:t>
            </a:r>
            <a:endParaRPr lang="en-US" altLang="ko-KR" sz="1400" dirty="0" smtClean="0"/>
          </a:p>
          <a:p>
            <a:r>
              <a:rPr lang="ko-KR" altLang="en-US" sz="1400" dirty="0" smtClean="0"/>
              <a:t>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977902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9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02573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312911"/>
            <a:ext cx="5605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다음의 내용도 </a:t>
            </a:r>
            <a:r>
              <a:rPr lang="ko-KR" altLang="en-US" sz="1400" dirty="0" err="1" smtClean="0"/>
              <a:t>코딩하여</a:t>
            </a:r>
            <a:r>
              <a:rPr lang="ko-KR" altLang="en-US" sz="1400" dirty="0" smtClean="0"/>
              <a:t> 저장한 후 실행해 보자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: HttpTest2.js)</a:t>
            </a:r>
            <a:endParaRPr lang="ko-KR" altLang="en-US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54197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67744" y="4797152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2694" y="4057327"/>
            <a:ext cx="567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웹브라우져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주소 창에 다음과 같이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입력하여 실행결과를 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52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205</Words>
  <Application>Microsoft Office PowerPoint</Application>
  <PresentationFormat>화면 슬라이드 쇼(4:3)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16</cp:revision>
  <dcterms:created xsi:type="dcterms:W3CDTF">2019-05-28T16:18:11Z</dcterms:created>
  <dcterms:modified xsi:type="dcterms:W3CDTF">2019-05-28T17:52:49Z</dcterms:modified>
</cp:coreProperties>
</file>