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0" autoAdjust="0"/>
  </p:normalViewPr>
  <p:slideViewPr>
    <p:cSldViewPr>
      <p:cViewPr varScale="1">
        <p:scale>
          <a:sx n="78" d="100"/>
          <a:sy n="78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EFEEAB3-72CE-4829-AB2C-0AE65BB00309}" type="datetimeFigureOut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93590B7-01DF-4E87-8840-5C008C64B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Restaurant_Reserv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7772400" cy="914400"/>
          </a:xfrm>
        </p:spPr>
        <p:txBody>
          <a:bodyPr/>
          <a:lstStyle/>
          <a:p>
            <a:pPr algn="ctr"/>
            <a:r>
              <a:rPr lang="en-US" altLang="ko-KR" sz="4800" dirty="0" smtClean="0"/>
              <a:t>IT </a:t>
            </a:r>
            <a:r>
              <a:rPr lang="ko-KR" altLang="en-US" sz="4800" dirty="0" smtClean="0"/>
              <a:t>서비스 소개</a:t>
            </a:r>
            <a:endParaRPr lang="ko-KR" altLang="en-US" sz="4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55430"/>
              </p:ext>
            </p:extLst>
          </p:nvPr>
        </p:nvGraphicFramePr>
        <p:xfrm>
          <a:off x="4932040" y="4509120"/>
          <a:ext cx="3816424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993"/>
                <a:gridCol w="2708431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    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의료</a:t>
                      </a:r>
                      <a:r>
                        <a:rPr lang="en-US" altLang="ko-KR" dirty="0" smtClean="0"/>
                        <a:t>IT</a:t>
                      </a:r>
                      <a:r>
                        <a:rPr lang="ko-KR" altLang="en-US" dirty="0" smtClean="0"/>
                        <a:t>공학과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  준  혁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wnsgur1198@naver.com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2019.04.02.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6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8061" y="188640"/>
            <a:ext cx="7772400" cy="914400"/>
          </a:xfrm>
        </p:spPr>
        <p:txBody>
          <a:bodyPr anchor="ctr"/>
          <a:lstStyle/>
          <a:p>
            <a:r>
              <a:rPr lang="ko-KR" altLang="en-US" sz="3200" dirty="0" smtClean="0"/>
              <a:t>레스토랑 </a:t>
            </a:r>
            <a:r>
              <a:rPr lang="ko-KR" altLang="en-US" sz="3200" dirty="0" err="1"/>
              <a:t>잔여석</a:t>
            </a:r>
            <a:r>
              <a:rPr lang="ko-KR" altLang="en-US" sz="3200" dirty="0"/>
              <a:t> 확인 및 예약 </a:t>
            </a:r>
            <a:r>
              <a:rPr lang="ko-KR" altLang="en-US" sz="3200" dirty="0" smtClean="0"/>
              <a:t>시스템</a:t>
            </a:r>
            <a:endParaRPr lang="ko-KR" altLang="en-US" sz="3200" dirty="0"/>
          </a:p>
        </p:txBody>
      </p:sp>
      <p:sp>
        <p:nvSpPr>
          <p:cNvPr id="35" name="직사각형 34"/>
          <p:cNvSpPr/>
          <p:nvPr/>
        </p:nvSpPr>
        <p:spPr>
          <a:xfrm>
            <a:off x="467544" y="1340768"/>
            <a:ext cx="8583386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763688" y="2267189"/>
            <a:ext cx="6243190" cy="4160021"/>
            <a:chOff x="794440" y="1196752"/>
            <a:chExt cx="6225832" cy="5349930"/>
          </a:xfrm>
        </p:grpSpPr>
        <p:sp>
          <p:nvSpPr>
            <p:cNvPr id="5" name="직사각형 4"/>
            <p:cNvSpPr/>
            <p:nvPr/>
          </p:nvSpPr>
          <p:spPr>
            <a:xfrm>
              <a:off x="827584" y="1196752"/>
              <a:ext cx="6192688" cy="53285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0530" y="1547387"/>
              <a:ext cx="720202" cy="70126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벽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63690" y="5805264"/>
              <a:ext cx="2731928" cy="72007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바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462" y="5805264"/>
              <a:ext cx="936226" cy="72007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</a:rPr>
                <a:t>계산대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4440" y="1196752"/>
              <a:ext cx="6225832" cy="3506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창가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51097" y="2610005"/>
              <a:ext cx="720202" cy="7012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벽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7462" y="3622554"/>
              <a:ext cx="720202" cy="7012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벽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5151676"/>
              <a:ext cx="734238" cy="5417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입구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27462" y="4565477"/>
              <a:ext cx="1381986" cy="1753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35636" y="1556791"/>
              <a:ext cx="720202" cy="7012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95242" y="1556791"/>
              <a:ext cx="720202" cy="7012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49347" y="2610005"/>
              <a:ext cx="720202" cy="7012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12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15694" y="2610005"/>
              <a:ext cx="720202" cy="10380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11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24050" y="1547385"/>
              <a:ext cx="720202" cy="7012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934291" y="1560401"/>
              <a:ext cx="720202" cy="70126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12038" y="1552945"/>
              <a:ext cx="720202" cy="70126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5-1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24050" y="2636912"/>
              <a:ext cx="720202" cy="7012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10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44599" y="2610005"/>
              <a:ext cx="720202" cy="7012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5-2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77486" y="3648092"/>
              <a:ext cx="720202" cy="7012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bg1"/>
                  </a:solidFill>
                  <a:latin typeface="+mn-ea"/>
                </a:rPr>
                <a:t>바나나</a:t>
              </a:r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12038" y="2420888"/>
              <a:ext cx="720202" cy="70126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67529" y="5824076"/>
              <a:ext cx="720202" cy="70126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벽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20986" y="3264415"/>
              <a:ext cx="911254" cy="7012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820986" y="4133318"/>
              <a:ext cx="850137" cy="70126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820986" y="5013176"/>
              <a:ext cx="858979" cy="7012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79461" y="5845415"/>
              <a:ext cx="720202" cy="70126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벽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690847" y="1547385"/>
              <a:ext cx="329425" cy="49992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창가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3998795" y="5755011"/>
              <a:ext cx="1381986" cy="1753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88152" y="1340768"/>
            <a:ext cx="33501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 테이블과 빈 테이블 확인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5365" y="1844823"/>
            <a:ext cx="3229571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현재시간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: 2019.04.02.18:00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41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8061" y="188640"/>
            <a:ext cx="7772400" cy="914400"/>
          </a:xfrm>
        </p:spPr>
        <p:txBody>
          <a:bodyPr anchor="ctr"/>
          <a:lstStyle/>
          <a:p>
            <a:r>
              <a:rPr lang="ko-KR" altLang="en-US" sz="3200" smtClean="0"/>
              <a:t>레스토</a:t>
            </a:r>
            <a:r>
              <a:rPr lang="ko-KR" altLang="en-US" sz="3200"/>
              <a:t>랑</a:t>
            </a:r>
            <a:r>
              <a:rPr lang="ko-KR" altLang="en-US" sz="3200" smtClean="0"/>
              <a:t> </a:t>
            </a:r>
            <a:r>
              <a:rPr lang="ko-KR" altLang="en-US" sz="3200" dirty="0" err="1"/>
              <a:t>잔여석</a:t>
            </a:r>
            <a:r>
              <a:rPr lang="ko-KR" altLang="en-US" sz="3200" dirty="0"/>
              <a:t> 확인 및 예약 </a:t>
            </a:r>
            <a:r>
              <a:rPr lang="ko-KR" altLang="en-US" sz="3200" dirty="0" smtClean="0"/>
              <a:t>시스템</a:t>
            </a:r>
            <a:endParaRPr lang="ko-KR" altLang="en-US" sz="3200" dirty="0"/>
          </a:p>
        </p:txBody>
      </p:sp>
      <p:sp>
        <p:nvSpPr>
          <p:cNvPr id="35" name="직사각형 34"/>
          <p:cNvSpPr/>
          <p:nvPr/>
        </p:nvSpPr>
        <p:spPr>
          <a:xfrm>
            <a:off x="467544" y="1340768"/>
            <a:ext cx="8583386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67544" y="1360524"/>
            <a:ext cx="167506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예약현황 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54072"/>
              </p:ext>
            </p:extLst>
          </p:nvPr>
        </p:nvGraphicFramePr>
        <p:xfrm>
          <a:off x="671611" y="2014784"/>
          <a:ext cx="8148860" cy="422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772"/>
                <a:gridCol w="1629772"/>
                <a:gridCol w="1629772"/>
                <a:gridCol w="1629772"/>
                <a:gridCol w="1629772"/>
              </a:tblGrid>
              <a:tr h="410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300" dirty="0" smtClean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300" dirty="0" smtClean="0"/>
                        <a:t>테이블번호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300" dirty="0" smtClean="0"/>
                        <a:t>인원</a:t>
                      </a:r>
                      <a:r>
                        <a:rPr lang="en-US" altLang="ko-KR" spc="300" dirty="0" smtClean="0"/>
                        <a:t>(</a:t>
                      </a:r>
                      <a:r>
                        <a:rPr lang="ko-KR" altLang="en-US" spc="300" dirty="0" smtClean="0"/>
                        <a:t>명</a:t>
                      </a:r>
                      <a:r>
                        <a:rPr lang="en-US" altLang="ko-KR" spc="300" dirty="0" smtClean="0"/>
                        <a:t>)</a:t>
                      </a:r>
                      <a:endParaRPr lang="ko-KR" altLang="en-US" spc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300" dirty="0" smtClean="0"/>
                        <a:t>성명</a:t>
                      </a:r>
                      <a:endParaRPr lang="ko-KR" altLang="en-US" spc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300" dirty="0" smtClean="0"/>
                        <a:t>연락처</a:t>
                      </a:r>
                      <a:endParaRPr lang="ko-KR" altLang="en-US" spc="300" dirty="0"/>
                    </a:p>
                  </a:txBody>
                  <a:tcPr/>
                </a:tc>
              </a:tr>
              <a:tr h="47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12:00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300" dirty="0" smtClean="0">
                          <a:latin typeface="+mn-ea"/>
                          <a:ea typeface="+mn-ea"/>
                        </a:rPr>
                        <a:t>김철수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1234-5647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12:00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300" dirty="0" smtClean="0">
                          <a:latin typeface="+mn-ea"/>
                          <a:ea typeface="+mn-ea"/>
                        </a:rPr>
                        <a:t>김민수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5678-6582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12:30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300" dirty="0" smtClean="0">
                          <a:latin typeface="+mn-ea"/>
                          <a:ea typeface="+mn-ea"/>
                        </a:rPr>
                        <a:t>김민철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3215-5452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17:10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300" dirty="0" smtClean="0">
                          <a:latin typeface="+mn-ea"/>
                          <a:ea typeface="+mn-ea"/>
                        </a:rPr>
                        <a:t>김영희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2212-2222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17:30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300" dirty="0" smtClean="0">
                          <a:latin typeface="+mn-ea"/>
                          <a:ea typeface="+mn-ea"/>
                        </a:rPr>
                        <a:t>김만수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1134-5562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18:00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300" dirty="0" smtClean="0">
                          <a:latin typeface="+mn-ea"/>
                          <a:ea typeface="+mn-ea"/>
                        </a:rPr>
                        <a:t>김길동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2235-5555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18:30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300" dirty="0" smtClean="0">
                          <a:latin typeface="+mn-ea"/>
                          <a:ea typeface="+mn-ea"/>
                        </a:rPr>
                        <a:t>김진수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1224-5633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19:00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300" dirty="0" smtClean="0">
                          <a:latin typeface="+mn-ea"/>
                          <a:ea typeface="+mn-ea"/>
                        </a:rPr>
                        <a:t>김민준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300" dirty="0" smtClean="0">
                          <a:latin typeface="+mn-ea"/>
                          <a:ea typeface="+mn-ea"/>
                        </a:rPr>
                        <a:t>6543-6789</a:t>
                      </a:r>
                      <a:endParaRPr lang="ko-KR" altLang="en-US" spc="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7380312" y="1421995"/>
            <a:ext cx="1368152" cy="49791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예약신청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8061" y="188640"/>
            <a:ext cx="7772400" cy="914400"/>
          </a:xfrm>
        </p:spPr>
        <p:txBody>
          <a:bodyPr anchor="ctr"/>
          <a:lstStyle/>
          <a:p>
            <a:r>
              <a:rPr lang="ko-KR" altLang="en-US" sz="3200" smtClean="0"/>
              <a:t>레스토</a:t>
            </a:r>
            <a:r>
              <a:rPr lang="ko-KR" altLang="en-US" sz="3200"/>
              <a:t>랑</a:t>
            </a:r>
            <a:r>
              <a:rPr lang="ko-KR" altLang="en-US" sz="3200" smtClean="0"/>
              <a:t> </a:t>
            </a:r>
            <a:r>
              <a:rPr lang="ko-KR" altLang="en-US" sz="3200" dirty="0" err="1"/>
              <a:t>잔여석</a:t>
            </a:r>
            <a:r>
              <a:rPr lang="ko-KR" altLang="en-US" sz="3200" dirty="0"/>
              <a:t> 확인 및 예약 </a:t>
            </a:r>
            <a:r>
              <a:rPr lang="ko-KR" altLang="en-US" sz="3200" dirty="0" smtClean="0"/>
              <a:t>시스템</a:t>
            </a:r>
            <a:endParaRPr lang="ko-KR" altLang="en-US" sz="3200" dirty="0"/>
          </a:p>
        </p:txBody>
      </p:sp>
      <p:sp>
        <p:nvSpPr>
          <p:cNvPr id="35" name="직사각형 34"/>
          <p:cNvSpPr/>
          <p:nvPr/>
        </p:nvSpPr>
        <p:spPr>
          <a:xfrm>
            <a:off x="467544" y="1340768"/>
            <a:ext cx="8583386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hlinkClick r:id="rId2" action="ppaction://hlinkfile"/>
              </a:rPr>
              <a:t>링크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112</TotalTime>
  <Words>123</Words>
  <Application>Microsoft Office PowerPoint</Application>
  <PresentationFormat>화면 슬라이드 쇼(4:3)</PresentationFormat>
  <Paragraphs>86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메트로</vt:lpstr>
      <vt:lpstr>IT 서비스 소개</vt:lpstr>
      <vt:lpstr>레스토랑 잔여석 확인 및 예약 시스템</vt:lpstr>
      <vt:lpstr>레스토랑 잔여석 확인 및 예약 시스템</vt:lpstr>
      <vt:lpstr>레스토랑 잔여석 확인 및 예약 시스템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2019-03-12T15:36:28Z</dcterms:created>
  <dcterms:modified xsi:type="dcterms:W3CDTF">2019-03-31T16:45:11Z</dcterms:modified>
</cp:coreProperties>
</file>