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5" r:id="rId3"/>
    <p:sldId id="266" r:id="rId4"/>
    <p:sldId id="267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7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b8037d1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b8037d1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방명록 웹 어플리케이션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757FE-C602-41C2-B07D-44F7C607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방명록 처음 실행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E9058B-4B39-4E12-92BD-C4BBF628F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웹 어플리케이션을 실행한 후 </a:t>
            </a:r>
            <a:r>
              <a:rPr lang="en-US" altLang="ko-KR" dirty="0"/>
              <a:t>http://localhost:8080/guestbooks URL</a:t>
            </a:r>
            <a:r>
              <a:rPr lang="ko-KR" altLang="en-US" dirty="0"/>
              <a:t>을 입력하면 다음과 같이 보여집니다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현재는 입력된 방명록이 없기 때문에 방명록 등록 폼만 보여집니다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324A5C-7AAA-40F4-92FA-3BFA14745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193" y="1233655"/>
            <a:ext cx="5361905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3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757FE-C602-41C2-B07D-44F7C607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방명록 저장하기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E9058B-4B39-4E12-92BD-C4BBF628F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이름과 내용을 입력하고 확인 버튼을 클릭하면 해당 내용은 </a:t>
            </a:r>
            <a:r>
              <a:rPr lang="en-US" altLang="ko-KR" sz="1100" dirty="0"/>
              <a:t>POST</a:t>
            </a:r>
            <a:r>
              <a:rPr lang="ko-KR" altLang="en-US" sz="1100" dirty="0"/>
              <a:t>방식으로 </a:t>
            </a:r>
            <a:r>
              <a:rPr lang="en-US" altLang="ko-KR" sz="1100" dirty="0"/>
              <a:t>http://localhost:8080/guestbooks/write URL</a:t>
            </a:r>
            <a:r>
              <a:rPr lang="ko-KR" altLang="en-US" sz="1100" dirty="0"/>
              <a:t>로 값이 전달되고 방명록 한 건이 저장됩니다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방명록이 저장되면 </a:t>
            </a:r>
            <a:r>
              <a:rPr lang="en-US" altLang="ko-KR" sz="1100" dirty="0"/>
              <a:t>http://localhost:8080/guestbooks </a:t>
            </a:r>
            <a:r>
              <a:rPr lang="ko-KR" altLang="en-US" sz="1100" dirty="0"/>
              <a:t>로 </a:t>
            </a:r>
            <a:r>
              <a:rPr lang="ko-KR" altLang="en-US" sz="1100" dirty="0" err="1"/>
              <a:t>리다이렉트</a:t>
            </a:r>
            <a:r>
              <a:rPr lang="en-US" altLang="ko-KR" sz="1100" dirty="0"/>
              <a:t>(redirect)</a:t>
            </a:r>
            <a:r>
              <a:rPr lang="ko-KR" altLang="en-US" sz="1100" dirty="0"/>
              <a:t>됩니다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id </a:t>
            </a:r>
            <a:r>
              <a:rPr lang="ko-KR" altLang="en-US" sz="1100" dirty="0"/>
              <a:t>는 글이 생성될 때마다 자동으로 </a:t>
            </a:r>
            <a:r>
              <a:rPr lang="en-US" altLang="ko-KR" sz="1100" dirty="0"/>
              <a:t>1</a:t>
            </a:r>
            <a:r>
              <a:rPr lang="ko-KR" altLang="en-US" sz="1100" dirty="0"/>
              <a:t>씩 증가합니다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F38423-3209-46B7-AD72-30A42C6CD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409" y="250877"/>
            <a:ext cx="3909421" cy="202943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7BB0FA1-E599-450B-9B9E-8A6C5ECDF3C2}"/>
              </a:ext>
            </a:extLst>
          </p:cNvPr>
          <p:cNvCxnSpPr>
            <a:cxnSpLocks/>
          </p:cNvCxnSpPr>
          <p:nvPr/>
        </p:nvCxnSpPr>
        <p:spPr>
          <a:xfrm>
            <a:off x="4439377" y="2143268"/>
            <a:ext cx="1313154" cy="428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9994F8-0921-4119-8288-5186BED18F48}"/>
              </a:ext>
            </a:extLst>
          </p:cNvPr>
          <p:cNvSpPr txBox="1"/>
          <p:nvPr/>
        </p:nvSpPr>
        <p:spPr>
          <a:xfrm>
            <a:off x="5214618" y="204973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리다이렉트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0A7544-DEB1-4281-8BE4-99346443F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618" y="2665286"/>
            <a:ext cx="3733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9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757FE-C602-41C2-B07D-44F7C607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방명록 목록보기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E9058B-4B39-4E12-92BD-C4BBF628F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웹 어플리케이션을 실행한 후 </a:t>
            </a:r>
            <a:r>
              <a:rPr lang="en-US" altLang="ko-KR" dirty="0"/>
              <a:t>http://localhost:8080/guestbooks URL</a:t>
            </a:r>
            <a:r>
              <a:rPr lang="ko-KR" altLang="en-US" dirty="0"/>
              <a:t>을 입력하면 다음과 같이 보여집니다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방명록을 </a:t>
            </a:r>
            <a:r>
              <a:rPr lang="en-US" altLang="ko-KR" dirty="0"/>
              <a:t>2</a:t>
            </a:r>
            <a:r>
              <a:rPr lang="ko-KR" altLang="en-US" dirty="0"/>
              <a:t>건 등록한 화면입니다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2B36CC-89B4-475B-83F2-29E40AB01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439" y="476810"/>
            <a:ext cx="46577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912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117</Words>
  <Application>Microsoft Office PowerPoint</Application>
  <PresentationFormat>화면 슬라이드 쇼(16:9)</PresentationFormat>
  <Paragraphs>12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방명록 웹 어플리케이션</vt:lpstr>
      <vt:lpstr>방명록 처음 실행</vt:lpstr>
      <vt:lpstr>방명록 저장하기</vt:lpstr>
      <vt:lpstr>방명록 목록보기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명함 관리 프로그램</dc:title>
  <cp:lastModifiedBy>김성박</cp:lastModifiedBy>
  <cp:revision>4</cp:revision>
  <dcterms:modified xsi:type="dcterms:W3CDTF">2020-05-04T05:56:31Z</dcterms:modified>
</cp:coreProperties>
</file>