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65" r:id="rId3"/>
    <p:sldId id="266" r:id="rId4"/>
    <p:sldId id="267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7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68" y="114"/>
      </p:cViewPr>
      <p:guideLst>
        <p:guide orient="horz" pos="17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b8037d1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b8037d1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명함 관리 프로그램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757FE-C602-41C2-B07D-44F7C607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E9058B-4B39-4E12-92BD-C4BBF628F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프로그램을 실행하면 좌측과 같은 메뉴가 출력됩니다</a:t>
            </a:r>
            <a:r>
              <a:rPr lang="en-US" altLang="ko-KR" dirty="0"/>
              <a:t>. </a:t>
            </a:r>
            <a:r>
              <a:rPr lang="ko-KR" altLang="en-US" dirty="0"/>
              <a:t>사용자는 </a:t>
            </a:r>
            <a:r>
              <a:rPr lang="en-US" altLang="ko-KR" dirty="0"/>
              <a:t>1,2,3 </a:t>
            </a:r>
            <a:r>
              <a:rPr lang="ko-KR" altLang="en-US" dirty="0"/>
              <a:t>중에 하나를 값으로 입력할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1,2,3</a:t>
            </a:r>
            <a:r>
              <a:rPr lang="ko-KR" altLang="en-US" dirty="0"/>
              <a:t>외의 잘못된 값을 입력하면 </a:t>
            </a:r>
            <a:r>
              <a:rPr lang="en-US" altLang="ko-KR" dirty="0"/>
              <a:t>"</a:t>
            </a:r>
            <a:r>
              <a:rPr lang="ko-KR" altLang="en-US" dirty="0"/>
              <a:t>잘못된 입력입니다</a:t>
            </a:r>
            <a:r>
              <a:rPr lang="en-US" altLang="ko-KR" dirty="0"/>
              <a:t>."</a:t>
            </a:r>
            <a:r>
              <a:rPr lang="ko-KR" altLang="en-US" dirty="0"/>
              <a:t>가 출력됩니다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51DBBA-55E7-4344-8F4E-F459EE395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574" y="610265"/>
            <a:ext cx="4651846" cy="23990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9BD8908-1132-437D-8B59-18D979A97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724" y="3009331"/>
            <a:ext cx="2670905" cy="186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3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757FE-C602-41C2-B07D-44F7C607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명함등록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E9058B-4B39-4E12-92BD-C4BBF628F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메뉴에서 </a:t>
            </a:r>
            <a:r>
              <a:rPr lang="en-US" altLang="ko-KR" dirty="0"/>
              <a:t>1</a:t>
            </a:r>
            <a:r>
              <a:rPr lang="ko-KR" altLang="en-US" dirty="0"/>
              <a:t>을 입력합니다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회사이름을 입력합니다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회사 이름까지 입력하면 다시 메인 화면이 보여집니다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등록한 명함 정보는 데이터베이스에 저장됩니다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EA4420-663B-496C-802B-877BEA452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000" y="453242"/>
            <a:ext cx="4415785" cy="334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9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EB27C-9CFA-4A43-8DF8-8A1BDC7E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명함검색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6A3041-2B9B-4F1D-84DB-82816B084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89600"/>
            <a:ext cx="8129440" cy="1098618"/>
          </a:xfrm>
        </p:spPr>
        <p:txBody>
          <a:bodyPr/>
          <a:lstStyle/>
          <a:p>
            <a:r>
              <a:rPr lang="ko-KR" altLang="en-US" dirty="0"/>
              <a:t>메인 메뉴에서 </a:t>
            </a:r>
            <a:r>
              <a:rPr lang="en-US" altLang="ko-KR" dirty="0"/>
              <a:t>2</a:t>
            </a:r>
            <a:r>
              <a:rPr lang="ko-KR" altLang="en-US" dirty="0"/>
              <a:t>번을 누릅니다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검색할 이름을 입력합니다</a:t>
            </a:r>
            <a:r>
              <a:rPr lang="en-US" altLang="ko-KR" dirty="0"/>
              <a:t>. </a:t>
            </a:r>
            <a:r>
              <a:rPr lang="ko-KR" altLang="en-US" dirty="0"/>
              <a:t>만약 여러분이 </a:t>
            </a:r>
            <a:r>
              <a:rPr lang="en-US" altLang="ko-KR" dirty="0"/>
              <a:t>"</a:t>
            </a:r>
            <a:r>
              <a:rPr lang="ko-KR" altLang="en-US" dirty="0"/>
              <a:t>홍</a:t>
            </a:r>
            <a:r>
              <a:rPr lang="en-US" altLang="ko-KR" dirty="0"/>
              <a:t>"</a:t>
            </a:r>
            <a:r>
              <a:rPr lang="ko-KR" altLang="en-US" dirty="0"/>
              <a:t>이라고 입력했다면 이름에 홍이 들어간 모든 명함 정보가 보여집니다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검색된 결과가 모두 보여진 후</a:t>
            </a:r>
            <a:r>
              <a:rPr lang="en-US" altLang="ko-KR" dirty="0"/>
              <a:t>, </a:t>
            </a:r>
            <a:r>
              <a:rPr lang="ko-KR" altLang="en-US" dirty="0"/>
              <a:t>메인 화면이 보여집니다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17A6AB-3C08-4CF5-81D8-4572CBF55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09" y="2488218"/>
            <a:ext cx="8416043" cy="242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4683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화면 슬라이드 쇼(16:9)</PresentationFormat>
  <Paragraphs>13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명함 관리 프로그램</vt:lpstr>
      <vt:lpstr>메인 화면</vt:lpstr>
      <vt:lpstr>명함등록</vt:lpstr>
      <vt:lpstr>명함검색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명함 관리 프로그램</dc:title>
  <cp:lastModifiedBy>kim urstory</cp:lastModifiedBy>
  <cp:revision>2</cp:revision>
  <dcterms:modified xsi:type="dcterms:W3CDTF">2020-02-16T08:42:25Z</dcterms:modified>
</cp:coreProperties>
</file>