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132838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Kakao map api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2358500" y="-5140071"/>
            <a:ext cx="14116048" cy="19045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import requests</a:t>
            </a:r>
            <a:endParaRPr lang="en-US" altLang="ko-KR"/>
          </a:p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def getLatLng(address):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""</a:t>
            </a:r>
            <a:endParaRPr lang="en-US" altLang="ko-KR"/>
          </a:p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    url = 'https://dapi.kakao.com/v2/local/search/address.json?query=' + address</a:t>
            </a:r>
            <a:endParaRPr lang="en-US" altLang="ko-KR"/>
          </a:p>
          <a:p>
            <a:pPr>
              <a:defRPr/>
            </a:pPr>
            <a:r>
              <a:rPr lang="en-US" altLang="ko-KR"/>
              <a:t>    rest_api_key = '543a50fb3ce3f6d5edb32151aaeb6084'</a:t>
            </a:r>
            <a:endParaRPr lang="en-US" altLang="ko-KR"/>
          </a:p>
          <a:p>
            <a:pPr>
              <a:defRPr/>
            </a:pPr>
            <a:r>
              <a:rPr lang="en-US" altLang="ko-KR"/>
              <a:t>    header = {'Authorization': 'KakaoAK ' + rest_api_key}</a:t>
            </a:r>
            <a:endParaRPr lang="en-US" altLang="ko-KR"/>
          </a:p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    r = requests.get(url, headers=header)</a:t>
            </a:r>
            <a:endParaRPr lang="en-US" altLang="ko-KR"/>
          </a:p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    if r.status_code == 200: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result_address = r.json()["documents"][0]["address"]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result = result_address["y"], result_address["x"]</a:t>
            </a:r>
            <a:endParaRPr lang="en-US" altLang="ko-KR"/>
          </a:p>
          <a:p>
            <a:pPr>
              <a:defRPr/>
            </a:pPr>
            <a:r>
              <a:rPr lang="en-US" altLang="ko-KR"/>
              <a:t>    else: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result = "ERROR[" + str(r.status_code) + "]"</a:t>
            </a:r>
            <a:endParaRPr lang="en-US" altLang="ko-KR"/>
          </a:p>
          <a:p>
            <a:pPr>
              <a:defRPr/>
            </a:pPr>
            <a:r>
              <a:rPr lang="en-US" altLang="ko-KR"/>
              <a:t>    </a:t>
            </a:r>
            <a:endParaRPr lang="en-US" altLang="ko-KR"/>
          </a:p>
          <a:p>
            <a:pPr>
              <a:defRPr/>
            </a:pPr>
            <a:r>
              <a:rPr lang="en-US" altLang="ko-KR"/>
              <a:t>    return result</a:t>
            </a:r>
            <a:endParaRPr lang="en-US" altLang="ko-KR"/>
          </a:p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def getKakaoMapHtml(address_latlng):</a:t>
            </a:r>
            <a:endParaRPr lang="en-US" altLang="ko-KR"/>
          </a:p>
          <a:p>
            <a:pPr>
              <a:defRPr/>
            </a:pPr>
            <a:r>
              <a:rPr lang="en-US" altLang="ko-KR"/>
              <a:t>    javascript_key = "039216212089008868721810a328e713"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rest_api_key = '543a50fb3ce3f6d5edb32151aaeb6084'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""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"&lt;div id='map' style='width:1200px;height:1000px;display:inline-block;'&gt;&lt;/div&gt;"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"&lt;script type='text/javascript' src='//dapi.kakao.com/v2/maps/sdk.js?appkey=" + rest_api_key + "'&gt;&lt;/script&gt;"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"&lt;script&gt;"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    var container = document.getElementById('map'); 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    var options = {"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           center: new kakao.maps.LatLng(" + address_latlng[0] + ", " + address_latlng[1] + "),"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           level: 3"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    }; 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    var map = new kakao.maps.Map(container, options); 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</a:t>
            </a:r>
            <a:endParaRPr lang="en-US" altLang="ko-KR"/>
          </a:p>
          <a:p>
            <a:pPr>
              <a:defRPr/>
            </a:pPr>
            <a:r>
              <a:rPr lang="en-US" altLang="ko-KR"/>
              <a:t>    # 검색한 좌표의 마커 생성을 위해 추가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    var markerPosition  = new kakao.maps.LatLng(" + address_latlng[0] + ", " + address_latlng[1] + ");  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    var marker = new kakao.maps.Marker({position: markerPosition}); 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    var zoomControl = new kakao.maps.ZoomControl(); 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    map.addControl(zoomControl, kakao.maps.ControlPosition.RIGHT); 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    var mapTypeControl = new kakao.maps.MapTypeControl(); 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    map.addControl(mapTypeControl, kakao.maps.ControlPosition.TOPRIGHT); 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    marker.setMap(map); 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    result = result + "&lt;/script&gt;" + "\n"</a:t>
            </a:r>
            <a:endParaRPr lang="en-US" altLang="ko-KR"/>
          </a:p>
          <a:p>
            <a:pPr>
              <a:defRPr/>
            </a:pPr>
            <a:r>
              <a:rPr lang="en-US" altLang="ko-KR"/>
              <a:t>    </a:t>
            </a:r>
            <a:endParaRPr lang="en-US" altLang="ko-KR"/>
          </a:p>
          <a:p>
            <a:pPr>
              <a:defRPr/>
            </a:pPr>
            <a:r>
              <a:rPr lang="en-US" altLang="ko-KR"/>
              <a:t>    return result</a:t>
            </a:r>
            <a:endParaRPr lang="en-US" altLang="ko-KR"/>
          </a:p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# main()</a:t>
            </a:r>
            <a:endParaRPr lang="en-US" altLang="ko-KR"/>
          </a:p>
          <a:p>
            <a:pPr>
              <a:defRPr/>
            </a:pPr>
            <a:r>
              <a:rPr lang="en-US" altLang="ko-KR"/>
              <a:t>if __name__ == "__main__":</a:t>
            </a:r>
            <a:endParaRPr lang="en-US" altLang="ko-KR"/>
          </a:p>
          <a:p>
            <a:pPr>
              <a:defRPr/>
            </a:pPr>
            <a:r>
              <a:rPr lang="en-US" altLang="ko-KR"/>
              <a:t>    address = "대전광역시 중구 대흥동 500-5"</a:t>
            </a:r>
            <a:endParaRPr lang="en-US" altLang="ko-KR"/>
          </a:p>
          <a:p>
            <a:pPr>
              <a:defRPr/>
            </a:pPr>
            <a:r>
              <a:rPr lang="en-US" altLang="ko-KR"/>
              <a:t>    </a:t>
            </a:r>
            <a:endParaRPr lang="en-US" altLang="ko-KR"/>
          </a:p>
          <a:p>
            <a:pPr>
              <a:defRPr/>
            </a:pPr>
            <a:r>
              <a:rPr lang="en-US" altLang="ko-KR"/>
              <a:t>    # 카카오 REST API로 좌표 구하기</a:t>
            </a:r>
            <a:endParaRPr lang="en-US" altLang="ko-KR"/>
          </a:p>
          <a:p>
            <a:pPr>
              <a:defRPr/>
            </a:pPr>
            <a:r>
              <a:rPr lang="en-US" altLang="ko-KR"/>
              <a:t>    address_latlng = getLatLng(address)</a:t>
            </a:r>
            <a:endParaRPr lang="en-US" altLang="ko-KR"/>
          </a:p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    # 좌표로 지도 첨부 HTML 생성</a:t>
            </a:r>
            <a:endParaRPr lang="en-US" altLang="ko-KR"/>
          </a:p>
          <a:p>
            <a:pPr>
              <a:defRPr/>
            </a:pPr>
            <a:r>
              <a:rPr lang="en-US" altLang="ko-KR"/>
              <a:t>    if str(address_latlng).find("ERROR") &lt; 0: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map_html = getKakaoMapHtml(address_latlng)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print(map_html)</a:t>
            </a:r>
            <a:endParaRPr lang="en-US" altLang="ko-KR"/>
          </a:p>
          <a:p>
            <a:pPr>
              <a:defRPr/>
            </a:pPr>
            <a:r>
              <a:rPr lang="en-US" altLang="ko-KR"/>
              <a:t>    else: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print("[ERROR]getLatLng")</a:t>
            </a:r>
            <a:endParaRPr lang="en-US" altLang="ko-KR"/>
          </a:p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302" y="349377"/>
            <a:ext cx="7549896" cy="286359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0302" y="3228687"/>
            <a:ext cx="8674608" cy="3629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271" y="188595"/>
            <a:ext cx="4581525" cy="29908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231892" y="2492883"/>
            <a:ext cx="3024378" cy="2865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13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316" y="3290915"/>
            <a:ext cx="9587103" cy="3567085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9023604" y="6219363"/>
            <a:ext cx="3168396" cy="6386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print</a:t>
            </a:r>
            <a:r>
              <a:rPr lang="ko-KR" altLang="en-US"/>
              <a:t>된 콘솔창을 복사해서 </a:t>
            </a:r>
            <a:r>
              <a:rPr lang="en-US" altLang="ko-KR"/>
              <a:t>html</a:t>
            </a:r>
            <a:r>
              <a:rPr lang="ko-KR" altLang="en-US"/>
              <a:t>에 옮겨서 실행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325" y="1268730"/>
            <a:ext cx="10239375" cy="3219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95325" y="548640"/>
            <a:ext cx="3456432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html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7922" y="953629"/>
            <a:ext cx="8964600" cy="495074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79298" y="404622"/>
            <a:ext cx="1368171" cy="3649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실행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334</ep:Words>
  <ep:PresentationFormat>화면 슬라이드 쇼(4:3)</ep:PresentationFormat>
  <ep:Paragraphs>70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Kakao map api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2021-01-04T10:23:53.305</dcterms:created>
  <dc:creator>PC25-PC</dc:creator>
  <cp:lastModifiedBy>PC25-PC</cp:lastModifiedBy>
  <dcterms:modified xsi:type="dcterms:W3CDTF">2021-01-05T08:35:05.125</dcterms:modified>
  <cp:revision>8</cp:revision>
  <dc:title>카카오 지도 api</dc:title>
  <cp:version>1000.0000.01</cp:version>
</cp:coreProperties>
</file>