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67" r:id="rId1"/>
  </p:sldMasterIdLst>
  <p:handoutMasterIdLst>
    <p:handoutMasterId r:id="rId2"/>
  </p:handoutMasterIdLst>
  <p:sldIdLst>
    <p:sldId id="287" r:id="rId3"/>
    <p:sldId id="313" r:id="rId4"/>
    <p:sldId id="318" r:id="rId5"/>
    <p:sldId id="314" r:id="rId6"/>
    <p:sldId id="315" r:id="rId7"/>
    <p:sldId id="316" r:id="rId8"/>
    <p:sldId id="31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987" autoAdjust="0"/>
    <p:restoredTop sz="99561" autoAdjust="0"/>
  </p:normalViewPr>
  <p:slideViewPr>
    <p:cSldViewPr snapToGrid="0" snapToObjects="1">
      <p:cViewPr varScale="1">
        <p:scale>
          <a:sx n="100" d="100"/>
          <a:sy n="100" d="100"/>
        </p:scale>
        <p:origin x="492" y="108"/>
      </p:cViewPr>
      <p:guideLst>
        <p:guide orient="horz" pos="2154"/>
        <p:guide pos="383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4" d="100"/>
          <a:sy n="84" d="100"/>
        </p:scale>
        <p:origin x="3828" y="90"/>
      </p:cViewPr>
      <p:guideLst>
        <p:guide orient="horz" pos="2154"/>
        <p:guide pos="3834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handoutMaster" Target="handoutMasters/handout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23BAB073-D32C-4981-A0CE-D38000E4E52C}" type="datetime1">
              <a:rPr lang="ko-KR" altLang="en-US"/>
              <a:pPr lvl="0">
                <a:defRPr/>
              </a:pPr>
              <a:t>2021-01-07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77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3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76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55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7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07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3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53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15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5777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36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2" Type="http://schemas.openxmlformats.org/officeDocument/2006/relationships/image" Target="../media/image1.jpeg"  /><Relationship Id="rId3" Type="http://schemas.openxmlformats.org/officeDocument/2006/relationships/hyperlink" Target="https://blog.naver.com/kingstargirl" TargetMode="External" /><Relationship Id="rId4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2" Type="http://schemas.openxmlformats.org/officeDocument/2006/relationships/image" Target="../media/image2.jpeg"  /><Relationship Id="rId3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jpe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.xml.rels><?xml version="1.0" encoding="UTF-8" standalone="yes" ?><Relationships xmlns="http://schemas.openxmlformats.org/package/2006/relationships"><Relationship Id="rId2" Type="http://schemas.openxmlformats.org/officeDocument/2006/relationships/image" Target="../media/image6.jpeg"  /><Relationship Id="rId3" Type="http://schemas.openxmlformats.org/officeDocument/2006/relationships/hyperlink" Target="https://localhost.com" TargetMode="External"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2" Type="http://schemas.openxmlformats.org/officeDocument/2006/relationships/image" Target="../media/image6.jpeg"  /><Relationship Id="rId3" Type="http://schemas.openxmlformats.org/officeDocument/2006/relationships/hyperlink" Target="https://kauth.kakao.com/oauth/authorize?client_id={REST_API" TargetMode="External" /><Relationship Id="rId4" Type="http://schemas.openxmlformats.org/officeDocument/2006/relationships/image" Target="../media/image9.png"  /><Relationship Id="rId5" Type="http://schemas.openxmlformats.org/officeDocument/2006/relationships/image" Target="../media/image10.png"  /><Relationship Id="rId6" Type="http://schemas.openxmlformats.org/officeDocument/2006/relationships/image" Target="../media/image11.png"  /><Relationship Id="rId7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2" Type="http://schemas.openxmlformats.org/officeDocument/2006/relationships/image" Target="../media/image6.jpe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Relationship Id="rId5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2" Type="http://schemas.openxmlformats.org/officeDocument/2006/relationships/image" Target="../media/image6.jpe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Relationship Id="rId6" Type="http://schemas.openxmlformats.org/officeDocument/2006/relationships/slideLayout" Target="../slideLayouts/slideLayout1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4050030" y="1292225"/>
            <a:ext cx="3980815" cy="230695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eaLnBrk="0" latinLnBrk="0">
              <a:lnSpc>
                <a:spcPct val="150000"/>
              </a:lnSpc>
              <a:buFontTx/>
              <a:buNone/>
            </a:pPr>
            <a:r>
              <a:rPr lang="ko-KR" altLang="ko-KR" sz="4800" spc="-14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카카오톡</a:t>
            </a:r>
            <a:endParaRPr lang="ko-KR" altLang="en-US" sz="48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  <a:p>
            <a:pPr marL="0" indent="0" algn="ctr" eaLnBrk="0" latinLnBrk="0">
              <a:lnSpc>
                <a:spcPct val="150000"/>
              </a:lnSpc>
              <a:buFontTx/>
              <a:buNone/>
            </a:pPr>
            <a:r>
              <a:rPr lang="ko-KR" altLang="ko-KR" sz="4800" spc="-14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메시지 API</a:t>
            </a:r>
            <a:endParaRPr lang="ko-KR" altLang="en-US" sz="48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679950" y="2379345"/>
            <a:ext cx="2769870" cy="63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1060" y="1513840"/>
            <a:ext cx="2769870" cy="63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664075" y="3523615"/>
            <a:ext cx="2769870" cy="63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55185" y="2658110"/>
            <a:ext cx="2769870" cy="63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상자 77"/>
          <p:cNvSpPr txBox="1">
            <a:spLocks/>
          </p:cNvSpPr>
          <p:nvPr/>
        </p:nvSpPr>
        <p:spPr>
          <a:xfrm rot="0">
            <a:off x="9141460" y="4636135"/>
            <a:ext cx="224091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	 3조 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김건호 송하섭	  박소영 최동준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858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>
            <a:spLocks/>
          </p:cNvSpPr>
          <p:nvPr/>
        </p:nvSpPr>
        <p:spPr>
          <a:xfrm rot="0">
            <a:off x="6066790" y="1172210"/>
            <a:ext cx="2178685" cy="69977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eaLnBrk="0" latinLnBrk="0">
              <a:lnSpc>
                <a:spcPct val="150000"/>
              </a:lnSpc>
              <a:buFontTx/>
              <a:buNone/>
            </a:pPr>
            <a:r>
              <a:rPr lang="en-US" altLang="ko-KR" sz="3000" spc="-14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rPr>
              <a:t>CONTENTS</a:t>
            </a:r>
            <a:endParaRPr lang="ko-KR" altLang="en-US" sz="3000">
              <a:solidFill>
                <a:srgbClr val="000000">
                  <a:lumMod val="75000"/>
                  <a:lumOff val="25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직사각형 23"/>
          <p:cNvSpPr>
            <a:spLocks/>
          </p:cNvSpPr>
          <p:nvPr/>
        </p:nvSpPr>
        <p:spPr>
          <a:xfrm rot="0">
            <a:off x="5198110" y="2207895"/>
            <a:ext cx="3980815" cy="184467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eaLnBrk="0" latinLnBrk="0">
              <a:lnSpc>
                <a:spcPct val="150000"/>
              </a:lnSpc>
              <a:buFontTx/>
              <a:buNone/>
            </a:pPr>
            <a:r>
              <a:rPr lang="ko-KR" altLang="ko-KR" sz="1900" spc="-14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파이썬을 이용하여</a:t>
            </a:r>
            <a:endParaRPr lang="ko-KR" altLang="en-US" sz="19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  <a:p>
            <a:pPr marL="0" indent="0" algn="ctr" eaLnBrk="0" latinLnBrk="0">
              <a:lnSpc>
                <a:spcPct val="150000"/>
              </a:lnSpc>
              <a:buFontTx/>
              <a:buNone/>
            </a:pPr>
            <a:r>
              <a:rPr lang="ko-KR" altLang="ko-KR" sz="1900" spc="-14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‘나에게  메시지 보내기 ’ 기능</a:t>
            </a:r>
            <a:endParaRPr lang="ko-KR" altLang="en-US" sz="19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  <a:p>
            <a:pPr marL="0" indent="0" algn="ctr" eaLnBrk="0" latinLnBrk="0">
              <a:lnSpc>
                <a:spcPct val="150000"/>
              </a:lnSpc>
              <a:buFontTx/>
              <a:buNone/>
            </a:pPr>
            <a:endParaRPr lang="ko-KR" altLang="en-US" sz="19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  <a:p>
            <a:pPr marL="0" indent="0" algn="ctr" eaLnBrk="0" latinLnBrk="0">
              <a:lnSpc>
                <a:spcPct val="150000"/>
              </a:lnSpc>
              <a:buFontTx/>
              <a:buNone/>
            </a:pPr>
            <a:endParaRPr lang="ko-KR" altLang="en-US" sz="19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rot="0" flipV="1">
            <a:off x="6282690" y="1939925"/>
            <a:ext cx="1816100" cy="1905"/>
          </a:xfrm>
          <a:prstGeom prst="line"/>
          <a:ln w="1905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rot="0" flipV="1">
            <a:off x="6282690" y="1275080"/>
            <a:ext cx="1816100" cy="1905"/>
          </a:xfrm>
          <a:prstGeom prst="line"/>
          <a:ln w="1905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63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5300827" y="1170940"/>
            <a:ext cx="2178685" cy="7702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eaLnBrk="0" latinLnBrk="0">
              <a:lnSpc>
                <a:spcPct val="150000"/>
              </a:lnSpc>
              <a:buFontTx/>
              <a:buNone/>
              <a:defRPr/>
            </a:pPr>
            <a:r>
              <a:rPr lang="ko-KR" altLang="en-US" sz="3000" spc="-14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Arial"/>
              </a:rPr>
              <a:t>제한 사항</a:t>
            </a:r>
            <a:endParaRPr lang="ko-KR" altLang="en-US" sz="3000" spc="-140">
              <a:solidFill>
                <a:srgbClr val="000000">
                  <a:lumMod val="75000"/>
                  <a:lumOff val="25000"/>
                </a:srgbClr>
              </a:solidFill>
              <a:latin typeface="Arial"/>
              <a:ea typeface="Arial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30403" y="2181189"/>
            <a:ext cx="2049109" cy="139065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eaLnBrk="0" latinLnBrk="0">
              <a:lnSpc>
                <a:spcPct val="150000"/>
              </a:lnSpc>
              <a:buFontTx/>
              <a:buNone/>
              <a:defRPr/>
            </a:pPr>
            <a:r>
              <a:rPr lang="ko-KR" altLang="en-US" sz="1900" spc="-14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</a:rPr>
              <a:t>권한 문제</a:t>
            </a:r>
            <a:endParaRPr lang="ko-KR" altLang="en-US" sz="1900" spc="-14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</a:endParaRPr>
          </a:p>
          <a:p>
            <a:pPr marL="0" indent="0" algn="ctr" eaLnBrk="0" latinLnBrk="0">
              <a:lnSpc>
                <a:spcPct val="150000"/>
              </a:lnSpc>
              <a:buFontTx/>
              <a:buNone/>
              <a:defRPr/>
            </a:pPr>
            <a:endParaRPr lang="ko-KR" altLang="en-US" sz="190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</a:endParaRPr>
          </a:p>
          <a:p>
            <a:pPr marL="0" indent="0" algn="ctr" eaLnBrk="0" latinLnBrk="0">
              <a:lnSpc>
                <a:spcPct val="150000"/>
              </a:lnSpc>
              <a:buFontTx/>
              <a:buNone/>
              <a:defRPr/>
            </a:pPr>
            <a:endParaRPr lang="ko-KR" altLang="en-US" sz="190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5579442" y="1941195"/>
            <a:ext cx="1816100" cy="1905"/>
          </a:xfrm>
          <a:prstGeom prst="line">
            <a:avLst/>
          </a:prstGeom>
          <a:ln w="1905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5579442" y="1275080"/>
            <a:ext cx="1816100" cy="1905"/>
          </a:xfrm>
          <a:prstGeom prst="line">
            <a:avLst/>
          </a:prstGeom>
          <a:ln w="1905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3580" y="1172210"/>
            <a:ext cx="4887246" cy="5016294"/>
          </a:xfrm>
          <a:prstGeom prst="rect">
            <a:avLst/>
          </a:prstGeom>
        </p:spPr>
      </p:pic>
      <p:pic>
        <p:nvPicPr>
          <p:cNvPr id="2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582482" y="1170940"/>
            <a:ext cx="4288208" cy="50175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575310" y="240030"/>
            <a:ext cx="5422265" cy="783590"/>
            <a:chOff x="575310" y="240030"/>
            <a:chExt cx="5422265" cy="783590"/>
          </a:xfrm>
        </p:grpSpPr>
        <p:sp>
          <p:nvSpPr>
            <p:cNvPr id="23" name="직사각형 22"/>
            <p:cNvSpPr>
              <a:spLocks/>
            </p:cNvSpPr>
            <p:nvPr/>
          </p:nvSpPr>
          <p:spPr>
            <a:xfrm>
              <a:off x="575310" y="240030"/>
              <a:ext cx="5422900" cy="784225"/>
            </a:xfrm>
            <a:prstGeom prst="rect">
              <a:avLst/>
            </a:prstGeom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eaLnBrk="0" latinLnBrk="0">
                <a:lnSpc>
                  <a:spcPct val="150000"/>
                </a:lnSpc>
                <a:buFontTx/>
                <a:buNone/>
              </a:pPr>
              <a:r>
                <a:rPr lang="ko-KR" altLang="ko-KR" sz="3000" spc="-14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charset="0"/>
                  <a:ea typeface="Arial" charset="0"/>
                </a:rPr>
                <a:t>     1. Redirect URI 설정</a:t>
              </a:r>
              <a:endParaRPr lang="ko-KR" altLang="en-US" sz="300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910590" y="997585"/>
              <a:ext cx="3540125" cy="635"/>
            </a:xfrm>
            <a:prstGeom prst="line">
              <a:avLst/>
            </a:prstGeom>
            <a:ln w="19050" cap="flat" cmpd="sng">
              <a:solidFill>
                <a:schemeClr val="bg1">
                  <a:lumMod val="9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910590" y="357505"/>
              <a:ext cx="3540125" cy="635"/>
            </a:xfrm>
            <a:prstGeom prst="line">
              <a:avLst/>
            </a:prstGeom>
            <a:ln w="19050" cap="flat" cmpd="sng">
              <a:solidFill>
                <a:schemeClr val="bg1">
                  <a:lumMod val="9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텍스트 상자 1"/>
          <p:cNvSpPr txBox="1">
            <a:spLocks/>
          </p:cNvSpPr>
          <p:nvPr/>
        </p:nvSpPr>
        <p:spPr>
          <a:xfrm rot="0">
            <a:off x="1878965" y="4843145"/>
            <a:ext cx="935291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1. kakao developers에서 내애플리케이션 - 애플리케이션 추가하기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2. REST API 키 받기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3. 카카오 로그인 -  활성화 설정 ON - Redirect URI에 </a:t>
            </a:r>
            <a:r>
              <a:rPr lang="ko-KR" sz="1800">
                <a:latin typeface="맑은 고딕" charset="0"/>
                <a:ea typeface="맑은 고딕" charset="0"/>
                <a:hlinkClick r:id="rId3"/>
              </a:rPr>
              <a:t>https://localhost.com</a:t>
            </a:r>
            <a:r>
              <a:rPr lang="ko-KR" sz="1800">
                <a:latin typeface="맑은 고딕" charset="0"/>
                <a:ea typeface="맑은 고딕" charset="0"/>
              </a:rPr>
              <a:t> 추가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4" name="그림 4" descr="C:/Users/PC-05/AppData/Roaming/PolarisOffice/ETemp/13352_18366848/fImage186722162116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90575" y="1513205"/>
            <a:ext cx="4701540" cy="2606040"/>
          </a:xfrm>
          <a:prstGeom prst="rect"/>
          <a:noFill/>
        </p:spPr>
      </p:pic>
      <p:grpSp>
        <p:nvGrpSpPr>
          <p:cNvPr id="39" name="그룹 19"/>
          <p:cNvGrpSpPr/>
          <p:nvPr/>
        </p:nvGrpSpPr>
        <p:grpSpPr>
          <a:xfrm rot="0">
            <a:off x="4870450" y="1029970"/>
            <a:ext cx="6821805" cy="3470910"/>
            <a:chOff x="4870450" y="1029970"/>
            <a:chExt cx="6821805" cy="3470910"/>
          </a:xfrm>
        </p:grpSpPr>
        <p:pic>
          <p:nvPicPr>
            <p:cNvPr id="35" name="그림 5" descr="C:/Users/PC-05/AppData/Roaming/PolarisOffice/ETemp/13352_18366848/fImage558932177150.pn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4870450" y="1029970"/>
              <a:ext cx="6821805" cy="3470910"/>
            </a:xfrm>
            <a:prstGeom prst="rect"/>
            <a:noFill/>
          </p:spPr>
        </p:pic>
        <p:sp>
          <p:nvSpPr>
            <p:cNvPr id="36" name="도형 6"/>
            <p:cNvSpPr>
              <a:spLocks/>
            </p:cNvSpPr>
            <p:nvPr/>
          </p:nvSpPr>
          <p:spPr>
            <a:xfrm rot="0">
              <a:off x="6670040" y="2292350"/>
              <a:ext cx="1042670" cy="285115"/>
            </a:xfrm>
            <a:prstGeom prst="rect"/>
            <a:noFill/>
            <a:ln w="25400" cap="flat" cmpd="sng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7" name="도형 14"/>
            <p:cNvSpPr>
              <a:spLocks/>
            </p:cNvSpPr>
            <p:nvPr/>
          </p:nvSpPr>
          <p:spPr>
            <a:xfrm rot="0">
              <a:off x="6695440" y="3869690"/>
              <a:ext cx="1968500" cy="285115"/>
            </a:xfrm>
            <a:prstGeom prst="rect"/>
            <a:noFill/>
            <a:ln w="25400" cap="flat" cmpd="sng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8" name="도형 15"/>
            <p:cNvSpPr>
              <a:spLocks/>
            </p:cNvSpPr>
            <p:nvPr/>
          </p:nvSpPr>
          <p:spPr>
            <a:xfrm rot="0">
              <a:off x="4883150" y="2529840"/>
              <a:ext cx="686435" cy="158115"/>
            </a:xfrm>
            <a:prstGeom prst="rect"/>
            <a:noFill/>
            <a:ln w="25400" cap="flat" cmpd="sng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0349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25"/>
          <p:cNvGrpSpPr/>
          <p:nvPr/>
        </p:nvGrpSpPr>
        <p:grpSpPr>
          <a:xfrm rot="0">
            <a:off x="575310" y="240030"/>
            <a:ext cx="3876040" cy="784225"/>
            <a:chOff x="575310" y="240030"/>
            <a:chExt cx="3876040" cy="784225"/>
          </a:xfrm>
        </p:grpSpPr>
        <p:sp>
          <p:nvSpPr>
            <p:cNvPr id="33" name="도형 22"/>
            <p:cNvSpPr>
              <a:spLocks/>
            </p:cNvSpPr>
            <p:nvPr/>
          </p:nvSpPr>
          <p:spPr>
            <a:xfrm rot="0">
              <a:off x="575310" y="240030"/>
              <a:ext cx="3747135" cy="78422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eaLnBrk="0" latinLnBrk="0">
                <a:lnSpc>
                  <a:spcPct val="150000"/>
                </a:lnSpc>
                <a:buFontTx/>
                <a:buNone/>
              </a:pPr>
              <a:r>
                <a:rPr lang="ko-KR" altLang="ko-KR" sz="3000" spc="-14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charset="0"/>
                  <a:ea typeface="Arial" charset="0"/>
                </a:rPr>
                <a:t>      2. 인증 code 받기</a:t>
              </a:r>
              <a:endParaRPr lang="ko-KR" altLang="en-US" sz="300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endParaRPr>
            </a:p>
          </p:txBody>
        </p:sp>
        <p:cxnSp>
          <p:nvCxnSpPr>
            <p:cNvPr id="34" name="도형 23"/>
            <p:cNvCxnSpPr/>
            <p:nvPr/>
          </p:nvCxnSpPr>
          <p:spPr>
            <a:xfrm rot="0">
              <a:off x="910590" y="997585"/>
              <a:ext cx="3540760" cy="1270"/>
            </a:xfrm>
            <a:prstGeom prst="line"/>
            <a:ln w="19050" cap="flat" cmpd="sng">
              <a:solidFill>
                <a:schemeClr val="bg1">
                  <a:lumMod val="9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도형 24"/>
            <p:cNvCxnSpPr/>
            <p:nvPr/>
          </p:nvCxnSpPr>
          <p:spPr>
            <a:xfrm rot="0">
              <a:off x="910590" y="357505"/>
              <a:ext cx="3540760" cy="1270"/>
            </a:xfrm>
            <a:prstGeom prst="line"/>
            <a:ln w="19050" cap="flat" cmpd="sng">
              <a:solidFill>
                <a:schemeClr val="bg1">
                  <a:lumMod val="9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텍스트 상자 30"/>
          <p:cNvSpPr txBox="1">
            <a:spLocks/>
          </p:cNvSpPr>
          <p:nvPr/>
        </p:nvSpPr>
        <p:spPr>
          <a:xfrm rot="0">
            <a:off x="1348740" y="4104640"/>
            <a:ext cx="9687560" cy="31388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							&lt;시크릿 모드에서 실행&gt;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1.</a:t>
            </a:r>
            <a:r>
              <a:rPr sz="1800" i="0" b="0">
                <a:solidFill>
                  <a:schemeClr val="tx1"/>
                </a:solidFill>
                <a:latin typeface="맑은 고딕" charset="0"/>
                <a:ea typeface="맑은 고딕" charset="0"/>
                <a:hlinkClick r:id="rId3"/>
              </a:rPr>
              <a:t>https://kauth.kakao.com/oauth/authorize?client_id={REST_API</a:t>
            </a:r>
            <a:r>
              <a:rPr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앱키를입력하세요}</a:t>
            </a:r>
            <a:endParaRPr lang="ko-KR" altLang="en-US" sz="1800" i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</a:t>
            </a:r>
            <a:r>
              <a:rPr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&amp;response_type=code&amp;redirect_uri=https://localhost.com</a:t>
            </a: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를 주소창에 복사해 넣기</a:t>
            </a:r>
            <a:endParaRPr lang="ko-KR" altLang="en-US" sz="1800" i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2. {REST_API 앱키를 입력하세요} 부분에 1단계에서 받은 REST_API앱키를 입력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3. 동의창이 뜨면 전체 동의하기 - 동의하고 시작하기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4. CODE가 부여됨  (주소창 code= 다음 부분)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55" name="그룹 64"/>
          <p:cNvGrpSpPr/>
          <p:nvPr/>
        </p:nvGrpSpPr>
        <p:grpSpPr>
          <a:xfrm rot="0">
            <a:off x="3221990" y="2303145"/>
            <a:ext cx="8228330" cy="1048385"/>
            <a:chOff x="3221990" y="2303145"/>
            <a:chExt cx="8228330" cy="1048385"/>
          </a:xfrm>
        </p:grpSpPr>
        <p:pic>
          <p:nvPicPr>
            <p:cNvPr id="37" name="그림 29" descr="C:/Users/PC-05/AppData/Roaming/PolarisOffice/ETemp/13352_18366848/fImage140662342116.pn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3221990" y="2303145"/>
              <a:ext cx="8228330" cy="1048385"/>
            </a:xfrm>
            <a:prstGeom prst="rect"/>
            <a:noFill/>
          </p:spPr>
        </p:pic>
        <p:sp>
          <p:nvSpPr>
            <p:cNvPr id="40" name="도형 39"/>
            <p:cNvSpPr>
              <a:spLocks/>
            </p:cNvSpPr>
            <p:nvPr/>
          </p:nvSpPr>
          <p:spPr>
            <a:xfrm rot="0">
              <a:off x="5520690" y="2684145"/>
              <a:ext cx="4372610" cy="285115"/>
            </a:xfrm>
            <a:prstGeom prst="rect"/>
            <a:noFill/>
            <a:ln w="25400" cap="flat" cmpd="sng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54" name="그룹 63"/>
          <p:cNvGrpSpPr/>
          <p:nvPr/>
        </p:nvGrpSpPr>
        <p:grpSpPr>
          <a:xfrm rot="0">
            <a:off x="3233420" y="1880870"/>
            <a:ext cx="8176260" cy="350520"/>
            <a:chOff x="3233420" y="1880870"/>
            <a:chExt cx="8176260" cy="350520"/>
          </a:xfrm>
        </p:grpSpPr>
        <p:pic>
          <p:nvPicPr>
            <p:cNvPr id="39" name="그림 32" descr="C:/Users/PC-05/AppData/Roaming/PolarisOffice/ETemp/13352_18366848/fImage182352387150.png"/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03" t="14887" r="445" b="66786"/>
            <a:stretch>
              <a:fillRect/>
            </a:stretch>
          </p:blipFill>
          <p:spPr>
            <a:xfrm rot="0">
              <a:off x="3233420" y="1880870"/>
              <a:ext cx="8176260" cy="350520"/>
            </a:xfrm>
            <a:prstGeom prst="rect"/>
            <a:noFill/>
          </p:spPr>
        </p:pic>
        <p:sp>
          <p:nvSpPr>
            <p:cNvPr id="41" name="도형 40"/>
            <p:cNvSpPr>
              <a:spLocks/>
            </p:cNvSpPr>
            <p:nvPr/>
          </p:nvSpPr>
          <p:spPr>
            <a:xfrm rot="0">
              <a:off x="6803390" y="1943100"/>
              <a:ext cx="1508760" cy="227965"/>
            </a:xfrm>
            <a:prstGeom prst="rect"/>
            <a:noFill/>
            <a:ln w="25400" cap="flat" cmpd="sng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50" name="그룹 62"/>
          <p:cNvGrpSpPr/>
          <p:nvPr/>
        </p:nvGrpSpPr>
        <p:grpSpPr>
          <a:xfrm rot="0">
            <a:off x="925830" y="1271905"/>
            <a:ext cx="2214245" cy="2629535"/>
            <a:chOff x="925830" y="1271905"/>
            <a:chExt cx="2214245" cy="2629535"/>
          </a:xfrm>
        </p:grpSpPr>
        <p:pic>
          <p:nvPicPr>
            <p:cNvPr id="51" name="그림 59" descr="C:/Users/PC-05/AppData/Roaming/PolarisOffice/ETemp/13352_18366848/fImage245002684974.png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925830" y="1271905"/>
              <a:ext cx="2214245" cy="2629535"/>
            </a:xfrm>
            <a:prstGeom prst="rect"/>
            <a:noFill/>
          </p:spPr>
        </p:pic>
        <p:sp>
          <p:nvSpPr>
            <p:cNvPr id="52" name="도형 60"/>
            <p:cNvSpPr>
              <a:spLocks/>
            </p:cNvSpPr>
            <p:nvPr/>
          </p:nvSpPr>
          <p:spPr>
            <a:xfrm rot="0">
              <a:off x="1217930" y="3532505"/>
              <a:ext cx="1668780" cy="199390"/>
            </a:xfrm>
            <a:prstGeom prst="rect"/>
            <a:noFill/>
            <a:ln w="25400" cap="flat" cmpd="sng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53" name="도형 61"/>
            <p:cNvSpPr>
              <a:spLocks/>
            </p:cNvSpPr>
            <p:nvPr/>
          </p:nvSpPr>
          <p:spPr>
            <a:xfrm rot="0">
              <a:off x="1185545" y="1731645"/>
              <a:ext cx="1701800" cy="316230"/>
            </a:xfrm>
            <a:prstGeom prst="rect"/>
            <a:noFill/>
            <a:ln w="25400" cap="flat" cmpd="sng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7712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6"/>
          <p:cNvGrpSpPr/>
          <p:nvPr/>
        </p:nvGrpSpPr>
        <p:grpSpPr>
          <a:xfrm rot="0">
            <a:off x="575310" y="240030"/>
            <a:ext cx="3876040" cy="784225"/>
            <a:chOff x="575310" y="240030"/>
            <a:chExt cx="3876040" cy="784225"/>
          </a:xfrm>
        </p:grpSpPr>
        <p:sp>
          <p:nvSpPr>
            <p:cNvPr id="37" name="도형 33"/>
            <p:cNvSpPr>
              <a:spLocks/>
            </p:cNvSpPr>
            <p:nvPr/>
          </p:nvSpPr>
          <p:spPr>
            <a:xfrm rot="0">
              <a:off x="575310" y="240030"/>
              <a:ext cx="3747135" cy="78422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eaLnBrk="0" latinLnBrk="0">
                <a:lnSpc>
                  <a:spcPct val="150000"/>
                </a:lnSpc>
                <a:buFontTx/>
                <a:buNone/>
              </a:pPr>
              <a:r>
                <a:rPr lang="ko-KR" altLang="ko-KR" sz="3000" spc="-14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charset="0"/>
                  <a:ea typeface="Arial" charset="0"/>
                </a:rPr>
                <a:t>     3. 사용자 토큰 받기</a:t>
              </a:r>
              <a:endParaRPr lang="ko-KR" altLang="en-US" sz="300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endParaRPr>
            </a:p>
          </p:txBody>
        </p:sp>
        <p:cxnSp>
          <p:nvCxnSpPr>
            <p:cNvPr id="38" name="도형 34"/>
            <p:cNvCxnSpPr/>
            <p:nvPr/>
          </p:nvCxnSpPr>
          <p:spPr>
            <a:xfrm rot="0">
              <a:off x="910590" y="997585"/>
              <a:ext cx="3540760" cy="1270"/>
            </a:xfrm>
            <a:prstGeom prst="line"/>
            <a:ln w="19050" cap="flat" cmpd="sng">
              <a:solidFill>
                <a:schemeClr val="bg1">
                  <a:lumMod val="9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도형 35"/>
            <p:cNvCxnSpPr/>
            <p:nvPr/>
          </p:nvCxnSpPr>
          <p:spPr>
            <a:xfrm rot="0">
              <a:off x="910590" y="357505"/>
              <a:ext cx="3540760" cy="1270"/>
            </a:xfrm>
            <a:prstGeom prst="line"/>
            <a:ln w="19050" cap="flat" cmpd="sng">
              <a:solidFill>
                <a:schemeClr val="bg1">
                  <a:lumMod val="9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3"/>
          <p:cNvGrpSpPr/>
          <p:nvPr/>
        </p:nvGrpSpPr>
        <p:grpSpPr>
          <a:xfrm rot="0">
            <a:off x="2599055" y="1380490"/>
            <a:ext cx="5765165" cy="2138680"/>
            <a:chOff x="2599055" y="1380490"/>
            <a:chExt cx="5765165" cy="2138680"/>
          </a:xfrm>
        </p:grpSpPr>
        <p:pic>
          <p:nvPicPr>
            <p:cNvPr id="40" name="그림 3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" b="48601"/>
            <a:stretch>
              <a:fillRect/>
            </a:stretch>
          </p:blipFill>
          <p:spPr>
            <a:xfrm rot="0">
              <a:off x="2599055" y="1380490"/>
              <a:ext cx="5765165" cy="2138680"/>
            </a:xfrm>
            <a:prstGeom prst="rect"/>
            <a:noFill/>
          </p:spPr>
        </p:pic>
        <p:sp>
          <p:nvSpPr>
            <p:cNvPr id="41" name="도형 42"/>
            <p:cNvSpPr>
              <a:spLocks/>
            </p:cNvSpPr>
            <p:nvPr/>
          </p:nvSpPr>
          <p:spPr>
            <a:xfrm rot="0">
              <a:off x="3739515" y="2392680"/>
              <a:ext cx="4578350" cy="160020"/>
            </a:xfrm>
            <a:prstGeom prst="rect"/>
            <a:noFill/>
            <a:ln w="25400" cap="flat" cmpd="sng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43" name="텍스트 상자 44"/>
          <p:cNvSpPr txBox="1">
            <a:spLocks/>
          </p:cNvSpPr>
          <p:nvPr/>
        </p:nvSpPr>
        <p:spPr>
          <a:xfrm>
            <a:off x="2315210" y="5157470"/>
            <a:ext cx="7966710" cy="14471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1. 2단계에서 부여받은 코드를 파이썬 코드에 입력하고 실행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2. 콘솔창에서 사용자 토큰 발급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sz="1600" i="0" b="0">
                <a:solidFill>
                  <a:srgbClr val="5C5C5C"/>
                </a:solidFill>
                <a:latin typeface="Noto Sans Light" charset="0"/>
                <a:ea typeface="Noto Sans Light" charset="0"/>
              </a:rPr>
              <a:t>url , headers, template, data필요</a:t>
            </a:r>
            <a:endParaRPr lang="ko-KR" altLang="en-US" sz="2200">
              <a:latin typeface="맑은 고딕" charset="0"/>
              <a:ea typeface="맑은 고딕" charset="0"/>
            </a:endParaRPr>
          </a:p>
        </p:txBody>
      </p:sp>
      <p:grpSp>
        <p:nvGrpSpPr>
          <p:cNvPr id="46" name="그룹 48"/>
          <p:cNvGrpSpPr/>
          <p:nvPr/>
        </p:nvGrpSpPr>
        <p:grpSpPr>
          <a:xfrm rot="0">
            <a:off x="1790065" y="3753485"/>
            <a:ext cx="7836535" cy="710565"/>
            <a:chOff x="1790065" y="3753485"/>
            <a:chExt cx="7836535" cy="710565"/>
          </a:xfrm>
        </p:grpSpPr>
        <p:pic>
          <p:nvPicPr>
            <p:cNvPr id="44" name="그림 4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" t="70485" r="34406" b="16949"/>
            <a:stretch>
              <a:fillRect/>
            </a:stretch>
          </p:blipFill>
          <p:spPr>
            <a:xfrm rot="0">
              <a:off x="1790065" y="3753485"/>
              <a:ext cx="7836535" cy="710565"/>
            </a:xfrm>
            <a:prstGeom prst="rect"/>
            <a:noFill/>
          </p:spPr>
        </p:pic>
        <p:sp>
          <p:nvSpPr>
            <p:cNvPr id="45" name="도형 47"/>
            <p:cNvSpPr>
              <a:spLocks/>
            </p:cNvSpPr>
            <p:nvPr/>
          </p:nvSpPr>
          <p:spPr>
            <a:xfrm rot="0">
              <a:off x="2658110" y="4148455"/>
              <a:ext cx="4140835" cy="203200"/>
            </a:xfrm>
            <a:prstGeom prst="rect"/>
            <a:noFill/>
            <a:ln w="25400" cap="flat" cmpd="sng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5670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68"/>
          <p:cNvGrpSpPr/>
          <p:nvPr/>
        </p:nvGrpSpPr>
        <p:grpSpPr>
          <a:xfrm rot="0">
            <a:off x="1306830" y="1487170"/>
            <a:ext cx="6270625" cy="3425190"/>
            <a:chOff x="1306830" y="1487170"/>
            <a:chExt cx="6270625" cy="3425190"/>
          </a:xfrm>
        </p:grpSpPr>
        <p:pic>
          <p:nvPicPr>
            <p:cNvPr id="2" name="그림 6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5644" b="12319"/>
            <a:stretch>
              <a:fillRect/>
            </a:stretch>
          </p:blipFill>
          <p:spPr>
            <a:xfrm rot="0">
              <a:off x="1306830" y="1487170"/>
              <a:ext cx="6270625" cy="3425190"/>
            </a:xfrm>
            <a:prstGeom prst="rect"/>
            <a:noFill/>
          </p:spPr>
        </p:pic>
        <p:sp>
          <p:nvSpPr>
            <p:cNvPr id="3" name="도형 67"/>
            <p:cNvSpPr>
              <a:spLocks/>
            </p:cNvSpPr>
            <p:nvPr/>
          </p:nvSpPr>
          <p:spPr>
            <a:xfrm rot="0">
              <a:off x="2764790" y="2174875"/>
              <a:ext cx="4389120" cy="146050"/>
            </a:xfrm>
            <a:prstGeom prst="rect"/>
            <a:noFill/>
            <a:ln w="25400" cap="flat" cmpd="sng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0" name="그룹 72"/>
          <p:cNvGrpSpPr/>
          <p:nvPr/>
        </p:nvGrpSpPr>
        <p:grpSpPr>
          <a:xfrm rot="0">
            <a:off x="574675" y="240030"/>
            <a:ext cx="3032125" cy="784225"/>
            <a:chOff x="574675" y="240030"/>
            <a:chExt cx="3032125" cy="784225"/>
          </a:xfrm>
        </p:grpSpPr>
        <p:sp>
          <p:nvSpPr>
            <p:cNvPr id="41" name="도형 69"/>
            <p:cNvSpPr>
              <a:spLocks/>
            </p:cNvSpPr>
            <p:nvPr/>
          </p:nvSpPr>
          <p:spPr>
            <a:xfrm rot="0">
              <a:off x="574675" y="240030"/>
              <a:ext cx="2931160" cy="78422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eaLnBrk="0" latinLnBrk="0">
                <a:lnSpc>
                  <a:spcPct val="150000"/>
                </a:lnSpc>
                <a:buFontTx/>
                <a:buNone/>
              </a:pPr>
              <a:r>
                <a:rPr lang="ko-KR" altLang="ko-KR" sz="3000" spc="-14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charset="0"/>
                  <a:ea typeface="Arial" charset="0"/>
                </a:rPr>
                <a:t>     4. 메시지 전송</a:t>
              </a:r>
              <a:endParaRPr lang="ko-KR" altLang="en-US" sz="300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endParaRPr>
            </a:p>
          </p:txBody>
        </p:sp>
        <p:cxnSp>
          <p:nvCxnSpPr>
            <p:cNvPr id="42" name="도형 70"/>
            <p:cNvCxnSpPr/>
            <p:nvPr/>
          </p:nvCxnSpPr>
          <p:spPr>
            <a:xfrm rot="0">
              <a:off x="836930" y="996950"/>
              <a:ext cx="2769870" cy="1270"/>
            </a:xfrm>
            <a:prstGeom prst="line"/>
            <a:ln w="19050" cap="flat" cmpd="sng">
              <a:solidFill>
                <a:schemeClr val="bg1">
                  <a:lumMod val="9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도형 71"/>
            <p:cNvCxnSpPr/>
            <p:nvPr/>
          </p:nvCxnSpPr>
          <p:spPr>
            <a:xfrm rot="0">
              <a:off x="836930" y="356870"/>
              <a:ext cx="2769870" cy="1270"/>
            </a:xfrm>
            <a:prstGeom prst="line"/>
            <a:ln w="19050" cap="flat" cmpd="sng">
              <a:solidFill>
                <a:schemeClr val="bg1">
                  <a:lumMod val="9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텍스트 상자 73"/>
          <p:cNvSpPr txBox="1">
            <a:spLocks/>
          </p:cNvSpPr>
          <p:nvPr/>
        </p:nvSpPr>
        <p:spPr>
          <a:xfrm rot="0">
            <a:off x="2265680" y="5327650"/>
            <a:ext cx="837311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1. 부여받은 사용자 토큰을 Bearer 다음에 입력 (한칸 띄우고 입력)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2. 실행하면 콘솔창에서 메시지 전송 성공 메세지가 출력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3. 카카오톡어플로 메세지가 온 것을 확인!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6" name="그림 76" descr="C:/Users/PC-05/AppData/Roaming/PolarisOffice/ETemp/10484_9756712/fImage16040287497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4241" b="11692"/>
          <a:stretch>
            <a:fillRect/>
          </a:stretch>
        </p:blipFill>
        <p:spPr>
          <a:xfrm rot="0">
            <a:off x="7796530" y="1593850"/>
            <a:ext cx="3638550" cy="1607820"/>
          </a:xfrm>
          <a:prstGeom prst="rect"/>
          <a:noFill/>
        </p:spPr>
      </p:pic>
      <p:pic>
        <p:nvPicPr>
          <p:cNvPr id="45" name="그림 74" descr="C:/Users/PC-05/AppData/Roaming/PolarisOffice/ETemp/10484_9756712/fImage52182847150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8" t="1200" r="-1816" b="676"/>
          <a:stretch>
            <a:fillRect/>
          </a:stretch>
        </p:blipFill>
        <p:spPr>
          <a:xfrm rot="0">
            <a:off x="7801610" y="3001010"/>
            <a:ext cx="3693160" cy="191262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3407513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122</ep:Words>
  <ep:PresentationFormat/>
  <ep:Paragraphs>24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sy5752</dc:creator>
  <cp:lastModifiedBy>PC-01</cp:lastModifiedBy>
  <dcterms:modified xsi:type="dcterms:W3CDTF">2021-01-07T04:48:54.360</dcterms:modified>
  <cp:revision>7</cp:revision>
  <dc:title>autumn brown</dc:title>
  <cp:version>9.102.51.41307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