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1"/>
    <p:sldId id="260" r:id="rId22"/>
    <p:sldId id="257" r:id="rId23"/>
    <p:sldId id="258" r:id="rId24"/>
    <p:sldId id="259" r:id="rId25"/>
    <p:sldId id="263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78734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204281734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405274177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devtalk.kakao.com/t/topic/30843" TargetMode="External"></Relationship><Relationship Id="rId3" Type="http://schemas.openxmlformats.org/officeDocument/2006/relationships/image" Target="../media/fImage50425261884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846260785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34082669249.png"></Relationship><Relationship Id="rId3" Type="http://schemas.openxmlformats.org/officeDocument/2006/relationships/image" Target="../media/fImage831972687180.png"></Relationship><Relationship Id="rId4" Type="http://schemas.openxmlformats.org/officeDocument/2006/relationships/image" Target="../media/fImage152554269736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0892905366.png"></Relationship><Relationship Id="rId3" Type="http://schemas.openxmlformats.org/officeDocument/2006/relationships/image" Target="../media/fImage2406291856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5400"/>
              <a:t>카카오 내비 API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(웹으로 구현하기)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3791585" y="4792345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/>
            <a:r>
              <a:rPr lang="ko-KR" altLang="en-US"/>
              <a:t>4조 (김우성, 백수진, 김준혁, 오제현)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675245" y="1600200"/>
            <a:ext cx="3763010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»"/>
            </a:pPr>
            <a:r>
              <a:rPr lang="ko-KR" altLang="en-US"/>
              <a:t>카카오 내비API 를 사용하기 위해</a:t>
            </a:r>
            <a:endParaRPr lang="ko-KR" altLang="en-US"/>
          </a:p>
          <a:p>
            <a:pPr marL="342900" indent="-342900" latinLnBrk="0">
              <a:buFont typeface="Arial"/>
              <a:buChar char="»"/>
            </a:pPr>
            <a:endParaRPr lang="ko-KR" altLang="en-US"/>
          </a:p>
          <a:p>
            <a:pPr marL="342900" indent="-342900" latinLnBrk="0">
              <a:buFont typeface="Arial"/>
              <a:buChar char="»"/>
            </a:pPr>
            <a:r>
              <a:rPr lang="ko-KR" altLang="en-US"/>
              <a:t>SDK를 다운로드</a:t>
            </a:r>
            <a:endParaRPr lang="ko-KR" altLang="en-US"/>
          </a:p>
        </p:txBody>
      </p:sp>
      <p:pic>
        <p:nvPicPr>
          <p:cNvPr id="4" name="그림 13" descr="C:/Users/PC-04/AppData/Roaming/PolarisOffice/ETemp/11140_5237336/fImage4420428173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310" y="911860"/>
            <a:ext cx="6896735" cy="521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128635" y="1600200"/>
            <a:ext cx="3454400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»"/>
            </a:pPr>
            <a:r>
              <a:rPr lang="ko-KR" altLang="en-US"/>
              <a:t>플랫폼에서 </a:t>
            </a:r>
            <a:endParaRPr lang="ko-KR" altLang="en-US"/>
          </a:p>
          <a:p>
            <a:pPr marL="342900" indent="-342900" latinLnBrk="0">
              <a:buFont typeface="Arial"/>
              <a:buChar char="»"/>
            </a:pPr>
            <a:r>
              <a:rPr lang="ko-KR" altLang="en-US"/>
              <a:t>사이트 도메인 설정하기</a:t>
            </a:r>
            <a:endParaRPr lang="ko-KR" altLang="en-US"/>
          </a:p>
          <a:p>
            <a:pPr marL="342900" indent="-342900" latinLnBrk="0">
              <a:buFont typeface="Arial"/>
              <a:buChar char="»"/>
            </a:pPr>
            <a:endParaRPr lang="ko-KR" altLang="en-US"/>
          </a:p>
          <a:p>
            <a:pPr marL="342900" indent="-342900" latinLnBrk="0">
              <a:buFont typeface="Arial"/>
              <a:buChar char="»"/>
            </a:pPr>
            <a:r>
              <a:rPr lang="ko-KR" altLang="en-US"/>
              <a:t>내 ip 주소</a:t>
            </a:r>
            <a:endParaRPr lang="ko-KR" altLang="en-US"/>
          </a:p>
        </p:txBody>
      </p:sp>
      <p:pic>
        <p:nvPicPr>
          <p:cNvPr id="4" name="그림 10" descr="C:/Users/PC-04/AppData/Roaming/PolarisOffice/ETemp/11140_5237336/fImage2040527417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355" y="977265"/>
            <a:ext cx="7282815" cy="5087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776210" y="1625600"/>
            <a:ext cx="366839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200">
                <a:latin typeface="맑은 고딕" charset="0"/>
                <a:ea typeface="맑은 고딕" charset="0"/>
                <a:cs typeface="+mn-cs"/>
                <a:hlinkClick r:id="rId2"/>
              </a:rPr>
              <a:t>https://devtalk.kakao.com/t/topic/30843</a:t>
            </a: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3200">
                <a:latin typeface="맑은 고딕" charset="0"/>
                <a:ea typeface="맑은 고딕" charset="0"/>
                <a:cs typeface="+mn-cs"/>
              </a:rPr>
              <a:t>-참고 사이트-</a:t>
            </a:r>
            <a:endParaRPr lang="ko-KR" altLang="en-US"/>
          </a:p>
        </p:txBody>
      </p:sp>
      <p:pic>
        <p:nvPicPr>
          <p:cNvPr id="4" name="그림 5" descr="C:/Users/PC-04/AppData/Roaming/PolarisOffice/ETemp/11140_5237336/fImage5042526188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7715" y="490855"/>
            <a:ext cx="6795135" cy="5876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725410" y="1725930"/>
            <a:ext cx="385762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 lang="ko-KR" altLang="en-US"/>
              <a:t>1. Tool bar 버튼 클릭 후 모바일 기종으로 변경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rPr lang="ko-KR" altLang="en-US"/>
              <a:t>2. F5(새로고침) 후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rPr lang="ko-KR" altLang="en-US"/>
              <a:t>이미지 클릭</a:t>
            </a:r>
            <a:endParaRPr lang="ko-KR" altLang="en-US"/>
          </a:p>
          <a:p>
            <a:pPr marL="342900" indent="-342900" latinLnBrk="0">
              <a:buFont typeface="Arial"/>
              <a:buChar char="»"/>
            </a:pPr>
            <a:endParaRPr lang="ko-KR" altLang="en-US"/>
          </a:p>
        </p:txBody>
      </p:sp>
      <p:pic>
        <p:nvPicPr>
          <p:cNvPr id="4" name="그림 4" descr="C:/Users/PC-04/AppData/Roaming/PolarisOffice/ETemp/11140_5237336/fImage5184626078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790" y="452755"/>
            <a:ext cx="6955790" cy="5951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»"/>
            </a:pPr>
            <a:endParaRPr lang="ko-KR" altLang="en-US"/>
          </a:p>
        </p:txBody>
      </p:sp>
      <p:pic>
        <p:nvPicPr>
          <p:cNvPr id="4" name="그림 6" descr="C:/Users/PC-04/AppData/Roaming/PolarisOffice/ETemp/11140_5237336/fImage35340826692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8370" y="792480"/>
            <a:ext cx="3199765" cy="5273040"/>
          </a:xfrm>
          <a:prstGeom prst="rect"/>
          <a:noFill/>
        </p:spPr>
      </p:pic>
      <p:pic>
        <p:nvPicPr>
          <p:cNvPr id="5" name="그림 8" descr="C:/Users/PC-04/AppData/Roaming/PolarisOffice/ETemp/11140_5237336/fImage83197268718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59630" y="805180"/>
            <a:ext cx="3092450" cy="5260340"/>
          </a:xfrm>
          <a:prstGeom prst="rect"/>
          <a:noFill/>
        </p:spPr>
      </p:pic>
      <p:pic>
        <p:nvPicPr>
          <p:cNvPr id="6" name="그림 9" descr="C:/Users/PC-04/AppData/Roaming/PolarisOffice/ETemp/11140_5237336/fImage152554269736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0075" y="805180"/>
            <a:ext cx="3029585" cy="5260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302000" y="130619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좌표 설정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467475" y="2456180"/>
            <a:ext cx="5335270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»"/>
            </a:pPr>
            <a:r>
              <a:rPr lang="ko-KR" altLang="en-US"/>
              <a:t>구글맵에 원하는 장소 지정한 다음 우클릭 후 좌표 클릭</a:t>
            </a:r>
            <a:endParaRPr lang="ko-KR" altLang="en-US"/>
          </a:p>
        </p:txBody>
      </p:sp>
      <p:pic>
        <p:nvPicPr>
          <p:cNvPr id="4" name="그림 14" descr="C:/Users/PC-04/AppData/Roaming/PolarisOffice/ETemp/11140_5237336/fImage6708929053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4465" y="668020"/>
            <a:ext cx="4203700" cy="5648960"/>
          </a:xfrm>
          <a:prstGeom prst="rect"/>
          <a:noFill/>
        </p:spPr>
      </p:pic>
      <p:pic>
        <p:nvPicPr>
          <p:cNvPr id="5" name="그림 15" descr="C:/Users/PC-04/AppData/Roaming/PolarisOffice/ETemp/11140_5237336/fImage240629185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5065" y="4351020"/>
            <a:ext cx="4649470" cy="1412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97865" y="264033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5400"/>
              <a:t>Thank You~</a:t>
            </a:r>
            <a:endParaRPr lang="ko-KR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오 제현</dc:creator>
  <cp:lastModifiedBy>오 제현</cp:lastModifiedBy>
  <dc:title>PowerPoint 프레젠테이션</dc:title>
  <cp:version>9.102.66.42778</cp:version>
</cp:coreProperties>
</file>