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95C8-12D5-48D4-B011-902EA187887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160D-C7D8-4616-AB45-95226B9B96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95C8-12D5-48D4-B011-902EA187887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160D-C7D8-4616-AB45-95226B9B96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95C8-12D5-48D4-B011-902EA187887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160D-C7D8-4616-AB45-95226B9B96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95C8-12D5-48D4-B011-902EA187887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160D-C7D8-4616-AB45-95226B9B96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95C8-12D5-48D4-B011-902EA187887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160D-C7D8-4616-AB45-95226B9B96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95C8-12D5-48D4-B011-902EA187887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160D-C7D8-4616-AB45-95226B9B96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95C8-12D5-48D4-B011-902EA187887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160D-C7D8-4616-AB45-95226B9B96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95C8-12D5-48D4-B011-902EA187887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160D-C7D8-4616-AB45-95226B9B96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95C8-12D5-48D4-B011-902EA187887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160D-C7D8-4616-AB45-95226B9B96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95C8-12D5-48D4-B011-902EA187887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160D-C7D8-4616-AB45-95226B9B96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95C8-12D5-48D4-B011-902EA187887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6BD160D-C7D8-4616-AB45-95226B9B96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1D95C8-12D5-48D4-B011-902EA187887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BD160D-C7D8-4616-AB45-95226B9B96B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Kakao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kakao</a:t>
            </a:r>
            <a:r>
              <a:rPr lang="en-US" altLang="ko-KR" dirty="0" smtClean="0"/>
              <a:t> pay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유승종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김도영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김형석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과정</a:t>
            </a:r>
            <a:endParaRPr lang="ko-KR" altLang="en-US" sz="3600" dirty="0"/>
          </a:p>
        </p:txBody>
      </p:sp>
      <p:pic>
        <p:nvPicPr>
          <p:cNvPr id="4" name="그림 3" descr="캡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9674" y="1844824"/>
            <a:ext cx="2152650" cy="1190625"/>
          </a:xfrm>
          <a:prstGeom prst="rect">
            <a:avLst/>
          </a:prstGeom>
        </p:spPr>
      </p:pic>
      <p:pic>
        <p:nvPicPr>
          <p:cNvPr id="5" name="그림 4" descr="카카오페이 결제 qr 코드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3890" y="1556792"/>
            <a:ext cx="2122230" cy="1529927"/>
          </a:xfrm>
          <a:prstGeom prst="rect">
            <a:avLst/>
          </a:prstGeom>
        </p:spPr>
      </p:pic>
      <p:pic>
        <p:nvPicPr>
          <p:cNvPr id="6" name="그림 5" descr="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8146" y="1556792"/>
            <a:ext cx="2088739" cy="1512168"/>
          </a:xfrm>
          <a:prstGeom prst="rect">
            <a:avLst/>
          </a:prstGeom>
        </p:spPr>
      </p:pic>
      <p:pic>
        <p:nvPicPr>
          <p:cNvPr id="7" name="그림 6" descr="KakaoTalk_20210107_11013398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7666" y="3356992"/>
            <a:ext cx="1384752" cy="2996952"/>
          </a:xfrm>
          <a:prstGeom prst="rect">
            <a:avLst/>
          </a:prstGeom>
        </p:spPr>
      </p:pic>
      <p:pic>
        <p:nvPicPr>
          <p:cNvPr id="8" name="그림 7" descr="KakaoTalk_20210107_110133981_0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08266" y="3356992"/>
            <a:ext cx="1364134" cy="2952328"/>
          </a:xfrm>
          <a:prstGeom prst="rect">
            <a:avLst/>
          </a:prstGeom>
        </p:spPr>
      </p:pic>
      <p:pic>
        <p:nvPicPr>
          <p:cNvPr id="9" name="그림 8" descr="KakaoTalk_20210107_110133981_0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79874" y="3384376"/>
            <a:ext cx="1351481" cy="2924944"/>
          </a:xfrm>
          <a:prstGeom prst="rect">
            <a:avLst/>
          </a:prstGeom>
        </p:spPr>
      </p:pic>
      <p:pic>
        <p:nvPicPr>
          <p:cNvPr id="10" name="그림 9" descr="KakaoTalk_20210107_110133981_0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52082" y="3356992"/>
            <a:ext cx="1251666" cy="2708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844824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en-US" altLang="ko-KR" dirty="0" err="1" smtClean="0"/>
              <a:t>Iamport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카카오</a:t>
            </a:r>
            <a:r>
              <a:rPr lang="en-US" altLang="ko-KR" dirty="0" smtClean="0"/>
              <a:t> pay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쉽게 사용할 수 있는 </a:t>
            </a:r>
            <a:r>
              <a:rPr lang="en-US" altLang="ko-KR" dirty="0" smtClean="0"/>
              <a:t>library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 </a:t>
            </a:r>
            <a:endParaRPr lang="en-US" altLang="ko-KR" dirty="0" smtClean="0"/>
          </a:p>
          <a:p>
            <a:r>
              <a:rPr lang="en-US" altLang="ko-KR" dirty="0" smtClean="0"/>
              <a:t>&lt;script </a:t>
            </a:r>
            <a:r>
              <a:rPr lang="en-US" altLang="ko-KR" dirty="0"/>
              <a:t>type=</a:t>
            </a:r>
            <a:r>
              <a:rPr lang="en-US" altLang="ko-KR" i="1" dirty="0"/>
              <a:t>"text/</a:t>
            </a:r>
            <a:r>
              <a:rPr lang="en-US" altLang="ko-KR" i="1" dirty="0" err="1"/>
              <a:t>javascript</a:t>
            </a:r>
            <a:r>
              <a:rPr lang="en-US" altLang="ko-KR" i="1" dirty="0"/>
              <a:t>"</a:t>
            </a:r>
          </a:p>
          <a:p>
            <a:r>
              <a:rPr lang="en-US" altLang="ko-KR" dirty="0" err="1"/>
              <a:t>src</a:t>
            </a:r>
            <a:r>
              <a:rPr lang="en-US" altLang="ko-KR" dirty="0"/>
              <a:t>=</a:t>
            </a:r>
            <a:r>
              <a:rPr lang="en-US" altLang="ko-KR" i="1" dirty="0"/>
              <a:t>"https://cdn.iamport.kr/js/iamport.payment-1.1.5.js"&gt;&lt;/script</a:t>
            </a:r>
            <a:r>
              <a:rPr lang="en-US" altLang="ko-KR" i="1" dirty="0" smtClean="0"/>
              <a:t>&gt;</a:t>
            </a:r>
          </a:p>
          <a:p>
            <a:r>
              <a:rPr lang="en-US" altLang="ko-KR" dirty="0" err="1" smtClean="0"/>
              <a:t>Iamport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사용하기 위한 스크립트 추가 필요</a:t>
            </a:r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넣을 수 있는 데이터를 입력해준다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Pay_method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merchant_uid</a:t>
            </a:r>
            <a:r>
              <a:rPr lang="en-US" altLang="ko-KR" dirty="0" smtClean="0"/>
              <a:t>, name, amount, </a:t>
            </a:r>
            <a:r>
              <a:rPr lang="en-US" altLang="ko-KR" dirty="0" err="1" smtClean="0"/>
              <a:t>buyer_email</a:t>
            </a:r>
            <a:r>
              <a:rPr lang="en-US" altLang="ko-KR" dirty="0" smtClean="0"/>
              <a:t> , </a:t>
            </a:r>
            <a:r>
              <a:rPr lang="en-US" altLang="ko-KR" dirty="0" err="1" smtClean="0"/>
              <a:t>buyer_name</a:t>
            </a:r>
            <a:r>
              <a:rPr lang="en-US" altLang="ko-KR" dirty="0"/>
              <a:t> </a:t>
            </a:r>
            <a:r>
              <a:rPr lang="ko-KR" altLang="en-US" dirty="0" smtClean="0"/>
              <a:t>등등의 데이터를 입력</a:t>
            </a:r>
            <a:endParaRPr lang="en-US" altLang="ko-KR" dirty="0" smtClean="0"/>
          </a:p>
          <a:p>
            <a:r>
              <a:rPr lang="en-US" altLang="ko-KR" dirty="0" smtClean="0"/>
              <a:t>3) Response </a:t>
            </a:r>
            <a:r>
              <a:rPr lang="ko-KR" altLang="en-US" dirty="0" smtClean="0"/>
              <a:t>가 성공해서 받아오면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데이터를 전송해준다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imp_uid</a:t>
            </a:r>
            <a:r>
              <a:rPr lang="en-US" altLang="ko-KR" dirty="0" smtClean="0"/>
              <a:t> , id , pay </a:t>
            </a:r>
            <a:r>
              <a:rPr lang="ko-KR" altLang="en-US" dirty="0" smtClean="0"/>
              <a:t>등의 정보를 넣어준다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4) </a:t>
            </a:r>
            <a:r>
              <a:rPr lang="ko-KR" altLang="en-US" dirty="0" err="1" smtClean="0"/>
              <a:t>성공했을시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페이지로 연결해 준다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140</TotalTime>
  <Words>105</Words>
  <Application>Microsoft Office PowerPoint</Application>
  <PresentationFormat>화면 슬라이드 쇼(4:3)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흐름</vt:lpstr>
      <vt:lpstr>Kakao api – kakao pay</vt:lpstr>
      <vt:lpstr>과정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PC08-PC</dc:creator>
  <cp:lastModifiedBy>PC08-PC</cp:lastModifiedBy>
  <cp:revision>14</cp:revision>
  <dcterms:created xsi:type="dcterms:W3CDTF">2021-01-07T01:28:55Z</dcterms:created>
  <dcterms:modified xsi:type="dcterms:W3CDTF">2021-01-07T03:49:08Z</dcterms:modified>
</cp:coreProperties>
</file>