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6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100000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719703" y="6223254"/>
            <a:ext cx="5112639" cy="528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500"/>
          </a:p>
          <a:p>
            <a:pPr algn="ctr">
              <a:defRPr/>
            </a:pPr>
            <a:r>
              <a:rPr lang="ko-KR" altLang="en-US" sz="1200"/>
              <a:t>이건영	</a:t>
            </a:r>
            <a:r>
              <a:rPr lang="en-US" altLang="ko-KR" sz="1200"/>
              <a:t>    </a:t>
            </a:r>
            <a:r>
              <a:rPr lang="ko-KR" altLang="en-US" sz="1200"/>
              <a:t>김수연	</a:t>
            </a:r>
            <a:r>
              <a:rPr lang="en-US" altLang="ko-KR" sz="1200"/>
              <a:t>    </a:t>
            </a:r>
            <a:r>
              <a:rPr lang="ko-KR" altLang="en-US" sz="1200"/>
              <a:t>김강영	   </a:t>
            </a:r>
            <a:r>
              <a:rPr lang="ko-KR" altLang="en-US" sz="1400"/>
              <a:t>    </a:t>
            </a:r>
            <a:endParaRPr lang="ko-KR" altLang="en-US" sz="1400"/>
          </a:p>
        </p:txBody>
      </p:sp>
      <p:sp>
        <p:nvSpPr>
          <p:cNvPr id="6" name="직사각형 93"/>
          <p:cNvSpPr/>
          <p:nvPr/>
        </p:nvSpPr>
        <p:spPr>
          <a:xfrm>
            <a:off x="3126920" y="2303145"/>
            <a:ext cx="5938160" cy="118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 KaKao Login </a:t>
            </a:r>
            <a:endParaRPr lang="en-US" altLang="ko-KR" sz="3600" b="1" i="1" kern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  <a:p>
            <a:pPr algn="ctr" latinLnBrk="0">
              <a:defRPr/>
            </a:pPr>
            <a:r>
              <a:rPr lang="en-US" altLang="ko-KR" sz="3600" b="1" i="1" ker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API</a:t>
            </a:r>
            <a:endParaRPr lang="en-US" altLang="ko-KR" sz="3600" b="1" i="1" kern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5980176" y="6065139"/>
            <a:ext cx="475869" cy="3162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500"/>
              <a:t>6</a:t>
            </a:r>
            <a:r>
              <a:rPr lang="ko-KR" altLang="en-US" sz="1500"/>
              <a:t>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76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구현방법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rcRect r="3700"/>
          <a:stretch>
            <a:fillRect/>
          </a:stretch>
        </p:blipFill>
        <p:spPr>
          <a:xfrm>
            <a:off x="357548" y="1252832"/>
            <a:ext cx="3744468" cy="161443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rcRect b="6250"/>
          <a:stretch>
            <a:fillRect/>
          </a:stretch>
        </p:blipFill>
        <p:spPr>
          <a:xfrm>
            <a:off x="4896718" y="1136152"/>
            <a:ext cx="2686601" cy="1847796"/>
          </a:xfrm>
          <a:prstGeom prst="rect">
            <a:avLst/>
          </a:prstGeom>
        </p:spPr>
      </p:pic>
      <p:grpSp>
        <p:nvGrpSpPr>
          <p:cNvPr id="30" name=""/>
          <p:cNvGrpSpPr/>
          <p:nvPr/>
        </p:nvGrpSpPr>
        <p:grpSpPr>
          <a:xfrm rot="0">
            <a:off x="928053" y="3065896"/>
            <a:ext cx="2603458" cy="365004"/>
            <a:chOff x="634449" y="3100191"/>
            <a:chExt cx="2603458" cy="365004"/>
          </a:xfrm>
        </p:grpSpPr>
        <p:sp>
          <p:nvSpPr>
            <p:cNvPr id="18" name=""/>
            <p:cNvSpPr txBox="1"/>
            <p:nvPr/>
          </p:nvSpPr>
          <p:spPr>
            <a:xfrm>
              <a:off x="789600" y="3145525"/>
              <a:ext cx="2448307" cy="272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200"/>
                <a:t>애플리케이션 </a:t>
              </a:r>
              <a:r>
                <a:rPr lang="en-US" altLang="ko-KR" sz="1200" b="1"/>
                <a:t>KaKaLogin </a:t>
              </a:r>
              <a:r>
                <a:rPr lang="ko-KR" altLang="en-US" sz="1200"/>
                <a:t>생성</a:t>
              </a:r>
              <a:endParaRPr lang="ko-KR" altLang="en-US" sz="1200"/>
            </a:p>
          </p:txBody>
        </p:sp>
        <p:sp>
          <p:nvSpPr>
            <p:cNvPr id="26" name=""/>
            <p:cNvSpPr txBox="1"/>
            <p:nvPr/>
          </p:nvSpPr>
          <p:spPr>
            <a:xfrm>
              <a:off x="634449" y="3100191"/>
              <a:ext cx="310303" cy="3650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b="1">
                  <a:solidFill>
                    <a:srgbClr val="ff0000"/>
                  </a:solidFill>
                </a:rPr>
                <a:t>1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"/>
          <p:cNvGrpSpPr/>
          <p:nvPr/>
        </p:nvGrpSpPr>
        <p:grpSpPr>
          <a:xfrm rot="0">
            <a:off x="5015865" y="3065896"/>
            <a:ext cx="2448307" cy="363104"/>
            <a:chOff x="5015865" y="3540241"/>
            <a:chExt cx="2448307" cy="363104"/>
          </a:xfrm>
        </p:grpSpPr>
        <p:sp>
          <p:nvSpPr>
            <p:cNvPr id="23" name=""/>
            <p:cNvSpPr txBox="1"/>
            <p:nvPr/>
          </p:nvSpPr>
          <p:spPr>
            <a:xfrm>
              <a:off x="5015865" y="3586914"/>
              <a:ext cx="2448307" cy="269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해당 </a:t>
              </a:r>
              <a:r>
                <a:rPr lang="ko-KR" altLang="en-US" sz="1200" b="1"/>
                <a:t>앱 키</a:t>
              </a:r>
              <a:r>
                <a:rPr lang="ko-KR" altLang="en-US" sz="1200"/>
                <a:t> 발급</a:t>
              </a:r>
              <a:endParaRPr lang="ko-KR" altLang="en-US" sz="1200"/>
            </a:p>
          </p:txBody>
        </p:sp>
        <p:sp>
          <p:nvSpPr>
            <p:cNvPr id="27" name=""/>
            <p:cNvSpPr txBox="1"/>
            <p:nvPr/>
          </p:nvSpPr>
          <p:spPr>
            <a:xfrm>
              <a:off x="5303901" y="3540241"/>
              <a:ext cx="310303" cy="363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US" altLang="ko-KR" b="1">
                <a:solidFill>
                  <a:srgbClr val="ff0000"/>
                </a:solidFill>
              </a:endParaRPr>
            </a:p>
          </p:txBody>
        </p:sp>
      </p:grpSp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rcRect l="4000" r="6000"/>
          <a:stretch>
            <a:fillRect/>
          </a:stretch>
        </p:blipFill>
        <p:spPr>
          <a:xfrm>
            <a:off x="8472297" y="1569174"/>
            <a:ext cx="3240405" cy="1344639"/>
          </a:xfrm>
          <a:prstGeom prst="rect">
            <a:avLst/>
          </a:prstGeom>
        </p:spPr>
      </p:pic>
      <p:grpSp>
        <p:nvGrpSpPr>
          <p:cNvPr id="38" name=""/>
          <p:cNvGrpSpPr/>
          <p:nvPr/>
        </p:nvGrpSpPr>
        <p:grpSpPr>
          <a:xfrm rot="0">
            <a:off x="8472298" y="3065896"/>
            <a:ext cx="2891493" cy="367284"/>
            <a:chOff x="8317146" y="4707636"/>
            <a:chExt cx="2891493" cy="367284"/>
          </a:xfrm>
        </p:grpSpPr>
        <p:sp>
          <p:nvSpPr>
            <p:cNvPr id="25" name=""/>
            <p:cNvSpPr txBox="1"/>
            <p:nvPr/>
          </p:nvSpPr>
          <p:spPr>
            <a:xfrm>
              <a:off x="8508301" y="4755451"/>
              <a:ext cx="2700338" cy="271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200" b="1"/>
                <a:t>Web </a:t>
              </a:r>
              <a:r>
                <a:rPr lang="ko-KR" altLang="en-US" sz="1200" b="1"/>
                <a:t>플랫폼에서 사이트도메인</a:t>
              </a:r>
              <a:r>
                <a:rPr lang="ko-KR" altLang="en-US" sz="1200"/>
                <a:t> 추가</a:t>
              </a:r>
              <a:endParaRPr lang="ko-KR" altLang="en-US" sz="1200"/>
            </a:p>
          </p:txBody>
        </p:sp>
        <p:sp>
          <p:nvSpPr>
            <p:cNvPr id="28" name=""/>
            <p:cNvSpPr txBox="1"/>
            <p:nvPr/>
          </p:nvSpPr>
          <p:spPr>
            <a:xfrm>
              <a:off x="8317146" y="4707636"/>
              <a:ext cx="310302" cy="36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ff0000"/>
                  </a:solidFill>
                </a:rPr>
                <a:t>3</a:t>
              </a:r>
              <a:endParaRPr lang="en-US" altLang="ko-KR" b="1">
                <a:solidFill>
                  <a:srgbClr val="ff0000"/>
                </a:solidFill>
              </a:endParaRPr>
            </a:p>
          </p:txBody>
        </p:sp>
      </p:grpSp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6753" y="3717036"/>
            <a:ext cx="3352119" cy="2239215"/>
          </a:xfrm>
          <a:prstGeom prst="rect">
            <a:avLst/>
          </a:prstGeom>
        </p:spPr>
      </p:pic>
      <p:grpSp>
        <p:nvGrpSpPr>
          <p:cNvPr id="35" name=""/>
          <p:cNvGrpSpPr/>
          <p:nvPr/>
        </p:nvGrpSpPr>
        <p:grpSpPr>
          <a:xfrm rot="0">
            <a:off x="1041084" y="6093333"/>
            <a:ext cx="2603459" cy="496061"/>
            <a:chOff x="634449" y="3100191"/>
            <a:chExt cx="2603459" cy="496061"/>
          </a:xfrm>
        </p:grpSpPr>
        <p:sp>
          <p:nvSpPr>
            <p:cNvPr id="36" name=""/>
            <p:cNvSpPr txBox="1"/>
            <p:nvPr/>
          </p:nvSpPr>
          <p:spPr>
            <a:xfrm>
              <a:off x="789601" y="3145525"/>
              <a:ext cx="2448307" cy="450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카카오</a:t>
              </a:r>
              <a:r>
                <a:rPr lang="ko-KR" altLang="en-US" sz="1200" b="1"/>
                <a:t> 로그인 활성화</a:t>
              </a:r>
              <a:r>
                <a:rPr lang="ko-KR" altLang="en-US" sz="1200"/>
                <a:t> 설정 </a:t>
              </a:r>
              <a:r>
                <a:rPr lang="en-US" altLang="ko-KR" sz="1200" b="1"/>
                <a:t>ON</a:t>
              </a:r>
              <a:r>
                <a:rPr lang="ko-KR" altLang="en-US" sz="1200" b="1"/>
                <a:t> </a:t>
              </a:r>
              <a:r>
                <a:rPr lang="en-US" altLang="ko-KR" sz="1200" b="1"/>
                <a:t>,</a:t>
              </a:r>
              <a:endParaRPr lang="en-US" altLang="ko-KR" sz="1200" b="1"/>
            </a:p>
            <a:p>
              <a:pPr algn="ctr">
                <a:defRPr/>
              </a:pPr>
              <a:r>
                <a:rPr lang="en-US" altLang="ko-KR" sz="1200" b="1"/>
                <a:t>Redirect URI </a:t>
              </a:r>
              <a:r>
                <a:rPr lang="ko-KR" altLang="en-US" sz="1200"/>
                <a:t>등록</a:t>
              </a:r>
              <a:endParaRPr lang="ko-KR" altLang="en-US" sz="1200"/>
            </a:p>
          </p:txBody>
        </p:sp>
        <p:sp>
          <p:nvSpPr>
            <p:cNvPr id="37" name=""/>
            <p:cNvSpPr txBox="1"/>
            <p:nvPr/>
          </p:nvSpPr>
          <p:spPr>
            <a:xfrm>
              <a:off x="634449" y="3100191"/>
              <a:ext cx="310303" cy="365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ff0000"/>
                  </a:solidFill>
                </a:rPr>
                <a:t>4</a:t>
              </a:r>
              <a:endParaRPr lang="en-US" altLang="ko-KR" b="1">
                <a:solidFill>
                  <a:srgbClr val="ff0000"/>
                </a:solidFill>
              </a:endParaRPr>
            </a:p>
          </p:txBody>
        </p:sp>
      </p:grpSp>
      <p:pic>
        <p:nvPicPr>
          <p:cNvPr id="39" name=""/>
          <p:cNvPicPr>
            <a:picLocks noChangeAspect="1"/>
          </p:cNvPicPr>
          <p:nvPr/>
        </p:nvPicPr>
        <p:blipFill rotWithShape="1">
          <a:blip r:embed="rId6"/>
          <a:srcRect l="4080"/>
          <a:stretch>
            <a:fillRect/>
          </a:stretch>
        </p:blipFill>
        <p:spPr>
          <a:xfrm>
            <a:off x="4655820" y="3717036"/>
            <a:ext cx="3384423" cy="123724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472297" y="3948388"/>
            <a:ext cx="3323548" cy="2011787"/>
          </a:xfrm>
          <a:prstGeom prst="rect">
            <a:avLst/>
          </a:prstGeom>
        </p:spPr>
      </p:pic>
      <p:grpSp>
        <p:nvGrpSpPr>
          <p:cNvPr id="41" name=""/>
          <p:cNvGrpSpPr/>
          <p:nvPr/>
        </p:nvGrpSpPr>
        <p:grpSpPr>
          <a:xfrm rot="0">
            <a:off x="4938289" y="6093333"/>
            <a:ext cx="2603459" cy="365004"/>
            <a:chOff x="634449" y="3100191"/>
            <a:chExt cx="2603459" cy="365004"/>
          </a:xfrm>
        </p:grpSpPr>
        <p:sp>
          <p:nvSpPr>
            <p:cNvPr id="42" name=""/>
            <p:cNvSpPr txBox="1"/>
            <p:nvPr/>
          </p:nvSpPr>
          <p:spPr>
            <a:xfrm>
              <a:off x="789601" y="3145525"/>
              <a:ext cx="2448307" cy="269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200" b="1"/>
                <a:t>JavaScript</a:t>
              </a:r>
              <a:r>
                <a:rPr lang="ko-KR" altLang="en-US" sz="1200" b="1"/>
                <a:t> 키 값</a:t>
              </a:r>
              <a:r>
                <a:rPr lang="ko-KR" altLang="en-US" sz="1200"/>
                <a:t> 사용</a:t>
              </a:r>
              <a:endParaRPr lang="ko-KR" altLang="en-US" sz="1200"/>
            </a:p>
          </p:txBody>
        </p:sp>
        <p:sp>
          <p:nvSpPr>
            <p:cNvPr id="43" name=""/>
            <p:cNvSpPr txBox="1"/>
            <p:nvPr/>
          </p:nvSpPr>
          <p:spPr>
            <a:xfrm>
              <a:off x="634449" y="3100191"/>
              <a:ext cx="310303" cy="365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ff0000"/>
                  </a:solidFill>
                </a:rPr>
                <a:t>5</a:t>
              </a:r>
              <a:endParaRPr lang="en-US" altLang="ko-KR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"/>
          <p:cNvGrpSpPr/>
          <p:nvPr/>
        </p:nvGrpSpPr>
        <p:grpSpPr>
          <a:xfrm rot="0">
            <a:off x="8965224" y="6173344"/>
            <a:ext cx="2603459" cy="365004"/>
            <a:chOff x="634449" y="3100191"/>
            <a:chExt cx="2603459" cy="365004"/>
          </a:xfrm>
        </p:grpSpPr>
        <p:sp>
          <p:nvSpPr>
            <p:cNvPr id="45" name=""/>
            <p:cNvSpPr txBox="1"/>
            <p:nvPr/>
          </p:nvSpPr>
          <p:spPr>
            <a:xfrm>
              <a:off x="789601" y="3145525"/>
              <a:ext cx="2448307" cy="265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/>
                <a:t>카카오</a:t>
              </a:r>
              <a:r>
                <a:rPr lang="ko-KR" altLang="en-US" sz="1200" b="1"/>
                <a:t> </a:t>
              </a:r>
              <a:r>
                <a:rPr lang="en-US" altLang="ko-KR" sz="1200"/>
                <a:t>API</a:t>
              </a:r>
              <a:r>
                <a:rPr lang="ko-KR" altLang="en-US" sz="1200"/>
                <a:t>로 </a:t>
              </a:r>
              <a:r>
                <a:rPr lang="ko-KR" altLang="en-US" sz="1200" b="1"/>
                <a:t>파라미터값 요청 </a:t>
              </a:r>
              <a:endParaRPr lang="ko-KR" altLang="en-US" sz="1200" b="1"/>
            </a:p>
          </p:txBody>
        </p:sp>
        <p:sp>
          <p:nvSpPr>
            <p:cNvPr id="46" name=""/>
            <p:cNvSpPr txBox="1"/>
            <p:nvPr/>
          </p:nvSpPr>
          <p:spPr>
            <a:xfrm>
              <a:off x="634449" y="3100191"/>
              <a:ext cx="310303" cy="365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rgbClr val="ff0000"/>
                  </a:solidFill>
                </a:rPr>
                <a:t>6</a:t>
              </a:r>
              <a:endParaRPr lang="en-US" altLang="ko-KR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24640"/>
          <a:stretch>
            <a:fillRect/>
          </a:stretch>
        </p:blipFill>
        <p:spPr>
          <a:xfrm>
            <a:off x="306324" y="1060838"/>
            <a:ext cx="3455621" cy="1877992"/>
          </a:xfrm>
          <a:prstGeom prst="rect">
            <a:avLst/>
          </a:prstGeom>
          <a:ln w="6350">
            <a:solidFill>
              <a:srgbClr val="808080"/>
            </a:solidFill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l="10270" t="3490" r="12880" b="5360"/>
          <a:stretch>
            <a:fillRect/>
          </a:stretch>
        </p:blipFill>
        <p:spPr>
          <a:xfrm>
            <a:off x="5951982" y="1060839"/>
            <a:ext cx="1944243" cy="3042999"/>
          </a:xfrm>
          <a:prstGeom prst="rect">
            <a:avLst/>
          </a:prstGeom>
          <a:ln w="6350">
            <a:solidFill>
              <a:srgbClr val="808080"/>
            </a:solidFill>
          </a:ln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62290" y="1060839"/>
            <a:ext cx="2129647" cy="3042998"/>
          </a:xfrm>
          <a:prstGeom prst="rect">
            <a:avLst/>
          </a:prstGeom>
          <a:ln w="6350">
            <a:solidFill>
              <a:srgbClr val="808080"/>
            </a:solidFill>
          </a:ln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rcRect l="4480" r="52700" b="60940"/>
          <a:stretch>
            <a:fillRect/>
          </a:stretch>
        </p:blipFill>
        <p:spPr>
          <a:xfrm>
            <a:off x="306324" y="4286841"/>
            <a:ext cx="3432315" cy="2046187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16" name="직사각형 14"/>
          <p:cNvSpPr/>
          <p:nvPr/>
        </p:nvSpPr>
        <p:spPr>
          <a:xfrm>
            <a:off x="0" y="0"/>
            <a:ext cx="12192000" cy="76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실행화면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07739" y="4286841"/>
            <a:ext cx="5132693" cy="2046187"/>
          </a:xfrm>
          <a:prstGeom prst="rect">
            <a:avLst/>
          </a:prstGeom>
          <a:ln>
            <a:solidFill>
              <a:srgbClr val="808080"/>
            </a:solidFill>
          </a:ln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rcRect l="2330" r="6710" b="10540"/>
          <a:stretch>
            <a:fillRect/>
          </a:stretch>
        </p:blipFill>
        <p:spPr>
          <a:xfrm>
            <a:off x="8580310" y="2401100"/>
            <a:ext cx="2700337" cy="818076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23" name=""/>
          <p:cNvSpPr txBox="1"/>
          <p:nvPr/>
        </p:nvSpPr>
        <p:spPr>
          <a:xfrm>
            <a:off x="9552432" y="4103838"/>
            <a:ext cx="3672460" cy="3660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9336405" y="4364841"/>
            <a:ext cx="2592324" cy="1872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로그인이 완료되면 로그인에</a:t>
            </a:r>
            <a:endParaRPr lang="ko-KR" altLang="en-US" sz="1300"/>
          </a:p>
          <a:p>
            <a:pPr algn="ctr">
              <a:defRPr/>
            </a:pPr>
            <a:r>
              <a:rPr lang="ko-KR" altLang="en-US" sz="1300"/>
              <a:t> 필요한 엑세스 토큰이 발급된다</a:t>
            </a:r>
            <a:r>
              <a:rPr lang="en-US" altLang="ko-KR" sz="1300">
                <a:cs typeface="함초롬돋움"/>
              </a:rPr>
              <a:t>.</a:t>
            </a:r>
            <a:endParaRPr lang="en-US" altLang="ko-KR" sz="1300">
              <a:cs typeface="함초롬돋움"/>
            </a:endParaRPr>
          </a:p>
          <a:p>
            <a:pPr algn="ctr">
              <a:defRPr/>
            </a:pPr>
            <a:endParaRPr lang="ko-KR" altLang="en-US" sz="1300"/>
          </a:p>
          <a:p>
            <a:pPr algn="ctr">
              <a:defRPr/>
            </a:pPr>
            <a:endParaRPr lang="ko-KR" altLang="en-US" sz="1300"/>
          </a:p>
          <a:p>
            <a:pPr algn="ctr">
              <a:defRPr/>
            </a:pPr>
            <a:endParaRPr lang="ko-KR" altLang="en-US" sz="1300"/>
          </a:p>
          <a:p>
            <a:pPr algn="ctr">
              <a:defRPr/>
            </a:pPr>
            <a:endParaRPr lang="ko-KR" altLang="en-US" sz="1300"/>
          </a:p>
          <a:p>
            <a:pPr algn="ctr">
              <a:defRPr/>
            </a:pPr>
            <a:endParaRPr lang="ko-KR" altLang="en-US" sz="1300"/>
          </a:p>
          <a:p>
            <a:pPr algn="ctr">
              <a:defRPr/>
            </a:pPr>
            <a:r>
              <a:rPr lang="ko-KR" altLang="en-US" sz="1300"/>
              <a:t>카카오</a:t>
            </a:r>
            <a:r>
              <a:rPr lang="en-US" altLang="ko-KR" sz="1300">
                <a:cs typeface="함초롬돋움"/>
              </a:rPr>
              <a:t>API</a:t>
            </a:r>
            <a:r>
              <a:rPr lang="ko-KR" altLang="en-US" sz="1300"/>
              <a:t>로부터 제공하는</a:t>
            </a:r>
            <a:endParaRPr lang="ko-KR" altLang="en-US" sz="1300"/>
          </a:p>
          <a:p>
            <a:pPr algn="ctr">
              <a:defRPr/>
            </a:pPr>
            <a:r>
              <a:rPr lang="ko-KR" altLang="en-US" sz="1300"/>
              <a:t> 값을 요청 받는다</a:t>
            </a:r>
            <a:r>
              <a:rPr lang="en-US" altLang="ko-KR" sz="1300">
                <a:cs typeface="함초롬돋움"/>
              </a:rPr>
              <a:t>.</a:t>
            </a:r>
            <a:endParaRPr lang="en-US" altLang="ko-KR" sz="1300"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190941" y="1615497"/>
            <a:ext cx="3881805" cy="785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</ep:Words>
  <ep:PresentationFormat>화면 슬라이드 쇼(4:3)</ep:PresentationFormat>
  <ep:Paragraphs>11</ep:Paragraphs>
  <ep:Slides>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2021-01-06T00:58:26.005</dcterms:created>
  <dc:creator>PC-07</dc:creator>
  <cp:lastModifiedBy>PC-07</cp:lastModifiedBy>
  <dcterms:modified xsi:type="dcterms:W3CDTF">2021-01-06T09:19:41.642</dcterms:modified>
  <cp:revision>19</cp:revision>
  <cp:version>1000.0000.01</cp:version>
</cp:coreProperties>
</file>