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sldIdLst>
    <p:sldId id="256" r:id="rId15"/>
    <p:sldId id="260" r:id="rId16"/>
    <p:sldId id="257" r:id="rId17"/>
    <p:sldId id="258" r:id="rId18"/>
    <p:sldId id="259" r:id="rId19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0">
          <p15:clr>
            <a:srgbClr val="A4A3A4"/>
          </p15:clr>
        </p15:guide>
        <p15:guide id="2" pos="287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88" d="100"/>
          <a:sy n="88" d="100"/>
        </p:scale>
        <p:origin x="216" y="7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9.png"></Relationship><Relationship Id="rId5" Type="http://schemas.openxmlformats.org/officeDocument/2006/relationships/image" Target="../media/image22.png"></Relationship><Relationship Id="rId4" Type="http://schemas.openxmlformats.org/officeDocument/2006/relationships/image" Target="../media/image21.png"></Relationship><Relationship Id="rId6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5" Type="http://schemas.openxmlformats.org/officeDocument/2006/relationships/image" Target="../media/image26.png"></Relationship><Relationship Id="rId4" Type="http://schemas.openxmlformats.org/officeDocument/2006/relationships/image" Target="../media/image25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190476" cy="6857143"/>
            <a:chOff x="0" y="0"/>
            <a:chExt cx="12190476" cy="68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0476" cy="68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03897" y="-79469"/>
            <a:ext cx="4182683" cy="2536893"/>
            <a:chOff x="4003897" y="-79469"/>
            <a:chExt cx="4182683" cy="2536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3897" y="-79469"/>
              <a:ext cx="4182683" cy="2536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88427" y="4666333"/>
            <a:ext cx="892785" cy="544218"/>
            <a:chOff x="5488427" y="4666333"/>
            <a:chExt cx="892785" cy="5442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8427" y="4666333"/>
              <a:ext cx="892785" cy="5442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92150" y="1132051"/>
            <a:ext cx="1618097" cy="962922"/>
            <a:chOff x="3592150" y="1132051"/>
            <a:chExt cx="1618097" cy="96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2150" y="1132051"/>
              <a:ext cx="1618097" cy="96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96289" y="5230676"/>
            <a:ext cx="892785" cy="544218"/>
            <a:chOff x="5996289" y="5230676"/>
            <a:chExt cx="892785" cy="5442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6289" y="5230676"/>
              <a:ext cx="892785" cy="5442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4156" y="1109448"/>
            <a:ext cx="8660570" cy="4155272"/>
            <a:chOff x="814156" y="1109448"/>
            <a:chExt cx="8660570" cy="41552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37975" y="-1742684"/>
              <a:ext cx="15819048" cy="1527619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0368" y="-1715651"/>
              <a:ext cx="15600000" cy="152571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020" y="-10595"/>
            <a:ext cx="6219048" cy="42380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17695" y="4248646"/>
            <a:ext cx="4718861" cy="2032149"/>
            <a:chOff x="8517695" y="4248646"/>
            <a:chExt cx="4718861" cy="203214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326176" y="2969686"/>
              <a:ext cx="1101899" cy="4590067"/>
              <a:chOff x="10326176" y="2969686"/>
              <a:chExt cx="1101899" cy="4590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6120000">
                <a:off x="10326176" y="2969686"/>
                <a:ext cx="1101899" cy="4590067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20000">
              <a:off x="8848882" y="4552005"/>
              <a:ext cx="3095238" cy="265714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20000">
              <a:off x="9288277" y="4650327"/>
              <a:ext cx="2323810" cy="140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-678269" y="2911633"/>
            <a:ext cx="7327051" cy="581620"/>
            <a:chOff x="-678269" y="2911633"/>
            <a:chExt cx="7327051" cy="5816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780000">
              <a:off x="-678269" y="2911633"/>
              <a:ext cx="7327051" cy="5816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1810" y="3423190"/>
            <a:ext cx="2719037" cy="1618086"/>
            <a:chOff x="891810" y="3423190"/>
            <a:chExt cx="2719037" cy="16180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810" y="3423190"/>
              <a:ext cx="2719037" cy="16180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29749" y="2235429"/>
            <a:ext cx="2719037" cy="1618086"/>
            <a:chOff x="4329749" y="2235429"/>
            <a:chExt cx="2719037" cy="16180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040000">
              <a:off x="4329749" y="2235429"/>
              <a:ext cx="2719037" cy="16180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2751" y="5797808"/>
            <a:ext cx="1790476" cy="1009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320"/>
            <a:ext cx="12192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155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80035"/>
            <a:ext cx="11475720" cy="986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953CE1-F374-4ED7-AB2C-6593ABBC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2166620"/>
            <a:ext cx="5420995" cy="10839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AF6CA9-9262-4109-A7BB-0AE0E099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" y="3733800"/>
            <a:ext cx="5413375" cy="2300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848F99-8CBB-47FD-987D-6925F23B05E2}"/>
              </a:ext>
            </a:extLst>
          </p:cNvPr>
          <p:cNvSpPr txBox="1"/>
          <p:nvPr/>
        </p:nvSpPr>
        <p:spPr>
          <a:xfrm>
            <a:off x="4953000" y="447675"/>
            <a:ext cx="601980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</a:rPr>
              <a:t>VISION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8C9194-B9D9-440C-BA92-AD8AB5F7A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047365"/>
            <a:ext cx="6051550" cy="2326640"/>
          </a:xfrm>
          <a:prstGeom prst="rect">
            <a:avLst/>
          </a:prstGeom>
        </p:spPr>
      </p:pic>
      <p:pic>
        <p:nvPicPr>
          <p:cNvPr id="15" name="그림 1" descr="C:/Users/PC-03/AppData/Roaming/PolarisOffice/ETemp/12664_20816200/fImage1890071865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65" y="1635760"/>
            <a:ext cx="3493135" cy="1706245"/>
          </a:xfrm>
          <a:prstGeom prst="rect">
            <a:avLst/>
          </a:prstGeom>
          <a:noFill/>
        </p:spPr>
      </p:pic>
      <p:sp>
        <p:nvSpPr>
          <p:cNvPr id="16" name="도형 2"/>
          <p:cNvSpPr>
            <a:spLocks/>
          </p:cNvSpPr>
          <p:nvPr/>
        </p:nvSpPr>
        <p:spPr>
          <a:xfrm>
            <a:off x="7325995" y="2320290"/>
            <a:ext cx="2548255" cy="224155"/>
          </a:xfrm>
          <a:prstGeom prst="roundRect">
            <a:avLst/>
          </a:prstGeom>
          <a:noFill/>
          <a:ln w="25400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F5F550E-987A-4DCF-8055-EDEA7C80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65" y="1527810"/>
            <a:ext cx="5229860" cy="5295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7C09E8-A96D-46BC-9531-CA7B805C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671570"/>
            <a:ext cx="4295140" cy="29279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69ED5A-9D9B-4990-BBA4-A3B54A072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76275"/>
            <a:ext cx="4114800" cy="2731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42B51F-1E8E-4215-977F-A74B8C4F7BB7}"/>
              </a:ext>
            </a:extLst>
          </p:cNvPr>
          <p:cNvSpPr txBox="1"/>
          <p:nvPr/>
        </p:nvSpPr>
        <p:spPr>
          <a:xfrm>
            <a:off x="152400" y="257810"/>
            <a:ext cx="8534400" cy="74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얼굴 검출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sz="1200" dirty="0"/>
              <a:t>이미지에서 얼굴을 찾아내고</a:t>
            </a:r>
            <a:r>
              <a:rPr lang="en-US" altLang="ko-KR" sz="1200" dirty="0"/>
              <a:t>, </a:t>
            </a:r>
            <a:r>
              <a:rPr lang="ko-KR" altLang="en-US" sz="1200" dirty="0"/>
              <a:t>찾아낸 얼굴의 사각형 영역에 모자이크 처리하는 예제 입니다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DD97F-96AE-4BDE-8AE6-1DD8D030B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91590"/>
            <a:ext cx="4152265" cy="4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038B155-A6A0-4C01-8BD5-03D9B1DC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524000"/>
            <a:ext cx="5492115" cy="4953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587D70-07E3-4168-BC15-915F2415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95" y="4484370"/>
            <a:ext cx="5467350" cy="2105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EC675D-F53B-472D-9E14-69AB47989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206500"/>
            <a:ext cx="4853940" cy="3124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C6416-9B7F-4304-80B2-96BDDD8FEDB9}"/>
              </a:ext>
            </a:extLst>
          </p:cNvPr>
          <p:cNvSpPr txBox="1"/>
          <p:nvPr/>
        </p:nvSpPr>
        <p:spPr>
          <a:xfrm>
            <a:off x="152400" y="257810"/>
            <a:ext cx="8534400" cy="74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멀티태그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sz="1200" dirty="0"/>
              <a:t>이미지 내의 </a:t>
            </a:r>
            <a:r>
              <a:rPr lang="ko-KR" altLang="en-US" sz="1200" dirty="0" err="1"/>
              <a:t>콘테츠에</a:t>
            </a:r>
            <a:r>
              <a:rPr lang="ko-KR" altLang="en-US" sz="1200" dirty="0"/>
              <a:t> 대한 태그를 생성하는 </a:t>
            </a:r>
            <a:r>
              <a:rPr lang="en-US" altLang="ko-KR" sz="1200" dirty="0"/>
              <a:t>API </a:t>
            </a:r>
            <a:r>
              <a:rPr lang="ko-KR" altLang="en-US" sz="12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이미지의 카테고리를 분류할 수 있도록 도움을 줍니다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30B7D1-5661-49FF-B442-4DF947AFD935}"/>
              </a:ext>
            </a:extLst>
          </p:cNvPr>
          <p:cNvSpPr/>
          <p:nvPr/>
        </p:nvSpPr>
        <p:spPr>
          <a:xfrm>
            <a:off x="8153400" y="5029200"/>
            <a:ext cx="1415415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26D70-B236-42C0-B578-E581A29EA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15" y="1530985"/>
            <a:ext cx="4384040" cy="45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7893D6-D34E-489C-AE5A-90BF23F7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62" y="1828800"/>
            <a:ext cx="4701538" cy="4870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829F93-E870-4161-9ECD-C986F318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99" y="509158"/>
            <a:ext cx="5245702" cy="28654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3AD38F-ABC7-4B1E-B533-E34B763A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759" y="3461657"/>
            <a:ext cx="5400778" cy="317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2722A-DE77-4254-AAF5-CBE67BCACA94}"/>
              </a:ext>
            </a:extLst>
          </p:cNvPr>
          <p:cNvSpPr txBox="1"/>
          <p:nvPr/>
        </p:nvSpPr>
        <p:spPr>
          <a:xfrm>
            <a:off x="152400" y="257945"/>
            <a:ext cx="8534400" cy="74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상품 검출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sz="1200" dirty="0"/>
              <a:t>이미지 내에 존재하는 상품의 위치와 종류를 반환합니다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488C3-E4A0-4E81-BE61-156017127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24000"/>
            <a:ext cx="3976100" cy="42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0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7</Paragraphs>
  <Words>51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PC11-PC</dc:creator>
  <cp:lastModifiedBy>이 수훈</cp:lastModifiedBy>
  <dc:title>PowerPoint 프레젠테이션</dc:title>
  <cp:version>9.102.66.42778</cp:version>
  <dcterms:modified xsi:type="dcterms:W3CDTF">2021-01-07T05:23:14Z</dcterms:modified>
</cp:coreProperties>
</file>