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5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136D-1817-4A32-A6D5-75B237482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1D68A2-1F43-42D8-A753-95314C51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F071E-E832-4431-A615-73375C54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2B672-9A9C-4C12-8314-BD9B844A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BD5C3-625E-4FD3-8C52-7D601C76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CF12-BBF4-489F-BC77-7D393A9E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163FB-3315-4FDC-8E6F-C4C21A19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CFCD8-C724-4A15-9BCC-79B0455A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816EA-BACA-49F8-B04C-7EA8A670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A527B-5BA4-455F-8E99-70B89A49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3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9B203-E530-4CDB-B41D-512FC42C8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FD25C-983B-46B3-A665-84035CE2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B6D50-A82E-4126-85A6-F830E104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7258A-D39C-4B95-8C18-6D104C59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25793-94CC-46E5-935C-DBA29B49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6CB6-83B5-4629-ABC1-7714D900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0B607-C237-4E21-AC79-BBB8AD37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B9A71-D313-4B51-9C92-4D35DE71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2AC11-F0B6-45B4-88E0-B89B2872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6E772-DD8A-4B33-B831-76CD7B39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85BF-DDC8-46C0-A6FC-8D2CB24F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CC836-540F-4A71-95AF-C22CEAA9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97DB1-B5AB-4457-B59F-DF35EE60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3E71C-96DA-4123-B084-39B0D58F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FE6E5-3C2E-4B6B-BAB9-5C0302A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21A09-6998-4187-B1BE-7D5AFDD1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048D3-DF5F-49A7-B503-2D18E40A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E10FD-E5E0-4747-A1D4-0FA9E61B9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BDCFE-0BFE-462F-8981-2C19428D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D03C2-5A51-4B30-AA38-83C64E4E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37FBF-D27B-4367-BCAE-356B262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4F5BF-6BB0-4966-BF53-BEDBBDF2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7B3E5-0106-4719-A975-06988CD8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77F61-8304-4B5C-A3EB-D54F61B31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14CA1-E8E4-4940-AED7-06AF1793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BE92E-FA13-496C-95CA-A47D1B4E3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70777E-5D7F-4713-BF1F-457516A5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2B276A-013A-4091-8BCF-A3150DF3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85B56-E36E-41BB-B982-C2F260C3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7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D3727-CA96-4C3A-AF08-0A141B6D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046FE9-FAAE-407B-AFD1-8A036980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8552C-F384-48E4-85BF-62FC589B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59F78-D064-424A-8010-27E5B5AB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8C9F0-3688-401C-B273-C7A048BA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25AA4-CC22-4B8C-918F-9DD437E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732DF-6F1A-4848-B3DF-D077E331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5162-E67D-40E1-977D-F4B98C00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A2300-F062-406A-AF83-1DA72ED4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F0226-D140-40BD-80F6-82497FFB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6C037-D982-4419-A180-3386CE91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B6860-4361-4538-9655-FA95D7A7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8421F-6A0C-4820-9BCE-131D01E2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C842-F267-41C4-BED8-6DD282A5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84DFC-2AB2-42E3-8E4A-036CC65E1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E6DC6-AED5-4EDE-8C59-233E3A58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D0E25-F31E-4726-AC53-E4B32B7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F2B8F-2AF5-489B-ABA1-2D056A7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DC349-F421-4579-BA53-A4BB3C94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8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B3023D-E171-4A0B-A0AB-5CA80B49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CB4AB-0E04-45AE-97E9-44A6FA5C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FF94B-7934-4284-BF54-147A68DD4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EE4D-05FC-4A8B-99E4-8793020CDBC1}" type="datetimeFigureOut">
              <a:rPr lang="ko-KR" altLang="en-US" smtClean="0"/>
              <a:t>2023-08-31(Thu)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8167B-C84E-41DD-98A6-0A896DE7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E863A-DCE3-44CF-8136-B4B71AE17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E843-F3B2-49A0-9FA3-9C371E2B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3AF6D-62EF-4E29-85EF-F0B650E1A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Dlthon</a:t>
            </a:r>
            <a:r>
              <a:rPr lang="en-US" altLang="ko-KR" dirty="0"/>
              <a:t>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1B350-456D-4A6F-BE65-EF41B622C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3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3776C-A32A-49A4-AA37-9A63F12F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6E500-B2C7-4A7D-AF5B-0D012BC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이미지와 </a:t>
            </a:r>
            <a:r>
              <a:rPr lang="en-US" altLang="ko-KR" dirty="0"/>
              <a:t>save(blue mask) </a:t>
            </a:r>
            <a:r>
              <a:rPr lang="ko-KR" altLang="en-US" dirty="0"/>
              <a:t>이미지에 대해 </a:t>
            </a:r>
            <a:r>
              <a:rPr lang="en-US" altLang="ko-KR" dirty="0"/>
              <a:t>resize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34DD3-E694-406E-8DC9-D4ADFD07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5725"/>
            <a:ext cx="10259291" cy="23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5216-6B22-4BF8-9CB4-E202D8DB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B6CD1-2B84-4DB1-87B8-09707A35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평가 세트로 나눈다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F4D51-2DC7-40B8-B946-97BB9C84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1063"/>
            <a:ext cx="3658111" cy="3219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087FBE-FD93-46C8-9EA2-65033C69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79" y="2861063"/>
            <a:ext cx="2143424" cy="1333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13E7D8-994E-4C6E-9B22-E489A9C47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179" y="4587810"/>
            <a:ext cx="262926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0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88284-4E47-4EA1-A29A-595A7D95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51852-599E-437B-AF83-70B93051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97282" cy="730539"/>
          </a:xfrm>
        </p:spPr>
        <p:txBody>
          <a:bodyPr/>
          <a:lstStyle/>
          <a:p>
            <a:r>
              <a:rPr lang="ko-KR" altLang="en-US" dirty="0"/>
              <a:t>데이터 증강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D8052-CC2E-4256-83FE-368BDF09A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97"/>
          <a:stretch/>
        </p:blipFill>
        <p:spPr>
          <a:xfrm>
            <a:off x="3699557" y="1144491"/>
            <a:ext cx="5698596" cy="3225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E2FD2A-386D-4D43-9A4E-B93CC0202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03"/>
          <a:stretch/>
        </p:blipFill>
        <p:spPr>
          <a:xfrm>
            <a:off x="3699557" y="4236460"/>
            <a:ext cx="5698596" cy="25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406E-33B5-43A1-BE2E-FD2EE219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E3D45-16EB-4D49-A3B7-6BC589CD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증강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E556B1-6132-4F15-82E8-D246A023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171"/>
            <a:ext cx="8161217" cy="33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C8A0-68ED-4651-BDBC-CDBFC960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EA8D3-BD50-43CE-ADF9-AF123C1A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BA756-DB76-4A90-9FC4-137E3ABF7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8" y="1529657"/>
            <a:ext cx="5420481" cy="49632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7D2EF-3D92-428F-BF9A-7BC0B568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50" y="1529657"/>
            <a:ext cx="644932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EA78-8EC7-4CB3-BDAD-A4F9CDC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C208A-9E26-4E57-8D30-46361DB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4C8A3-2B8C-4B14-A1ED-4731792E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63218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E52C97-E7BE-4C22-BF2A-415C1765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18" y="2010078"/>
            <a:ext cx="5316029" cy="1728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2F748E-4FFD-4A85-B85D-6E7AEE600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8239"/>
            <a:ext cx="916432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6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5D19-574A-40B2-9444-BC51CFE3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CF8A3-E49A-4F51-81E5-D8E9AC71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225BC-048D-4A49-89F6-0F68F213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7367" cy="24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9185-D273-4C6D-A8EC-09A7537A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95B5D-8E68-4E6B-9078-9DCD7414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863C8D-38CB-4FE0-A74E-9A95BB75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4" y="1690688"/>
            <a:ext cx="3829584" cy="3210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B46340-DE0E-4F7F-B00B-63D0AB5B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10" y="3016251"/>
            <a:ext cx="7712207" cy="29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6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80D5-8362-47D5-8AA6-7DCFB399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Iou</a:t>
            </a:r>
            <a:r>
              <a:rPr lang="ko-KR" altLang="en-US" dirty="0"/>
              <a:t>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4B808-627A-4637-811C-841484EF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8E1E6-3537-49EB-8480-1FD376B8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0" y="1587355"/>
            <a:ext cx="8793683" cy="35360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505E87-6287-419E-AEF0-258806FB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27" y="4634172"/>
            <a:ext cx="4000255" cy="18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F16D4-1C3C-4ED5-B43A-980B6C6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42BA5-0A85-4CE7-BEEC-63165D1B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20E9C-4C42-4EC1-87AB-DD783685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172691" cy="2414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3B2A71-3E49-47AA-A6DB-63F169A7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732" y="1825625"/>
            <a:ext cx="3694897" cy="24149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809C7C-2A30-44AE-B193-3B80F87FA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4" y="4548996"/>
            <a:ext cx="5896119" cy="216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AD2637-8CFF-4FA8-9D6C-411271F3E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380" y="4548996"/>
            <a:ext cx="5667620" cy="216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381F74-BC41-4AA1-80C6-BA948C06F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9470" y="3785557"/>
            <a:ext cx="2047393" cy="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661F-E2C6-469D-9D55-A065482D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88D5-BC94-46FA-8135-D2603F12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모델 구성</a:t>
            </a:r>
            <a:endParaRPr lang="en-US" altLang="ko-KR" dirty="0"/>
          </a:p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03007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0C21-6888-4F7C-8449-E27ACB3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3234-D076-43FA-A68B-B0D5CCF4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18" y="1825625"/>
            <a:ext cx="7716982" cy="4351338"/>
          </a:xfrm>
        </p:spPr>
        <p:txBody>
          <a:bodyPr/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Motorcycle Night Ride (Semantic Segmentation)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B8039-2E69-4E52-A98F-A481768B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8" y="1690688"/>
            <a:ext cx="2743229" cy="49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CB473-112C-405F-875E-0F8705F1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0EA05-BDE3-49F7-B359-1E68CA80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COCO_motorcycle</a:t>
            </a:r>
            <a:r>
              <a:rPr lang="en-US" altLang="ko-KR" sz="2400" dirty="0"/>
              <a:t> (pixel).json</a:t>
            </a:r>
          </a:p>
          <a:p>
            <a:pPr marL="0" indent="0">
              <a:buNone/>
            </a:pPr>
            <a:r>
              <a:rPr lang="en-US" altLang="ko-KR" sz="2400" dirty="0"/>
              <a:t> - Info, licenses, images, annotations, categories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1F8A64-7764-4BA5-A4C6-CAB53081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24" y="2877930"/>
            <a:ext cx="10894352" cy="34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E6A4-03CC-4739-9028-37D83118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8E9141-DFF2-4DA1-9EDF-EF2AEC43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016629"/>
            <a:ext cx="1790950" cy="2667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9FFE8D-033D-4D7F-B13A-D5C19CDC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4419"/>
            <a:ext cx="1247949" cy="1114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1F2FE4-DBBC-48C6-9065-22F6ACA4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26" y="2016629"/>
            <a:ext cx="5134692" cy="167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73F44-71AC-40BF-B6EF-EA3585B53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026" y="3897941"/>
            <a:ext cx="593490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9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8604F-5022-4B5B-A88A-30181538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A00AD-5304-442C-AA4E-1027FBD6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en-US" altLang="ko-KR" dirty="0"/>
              <a:t>RGB</a:t>
            </a:r>
            <a:r>
              <a:rPr lang="ko-KR" altLang="en-US" dirty="0"/>
              <a:t>값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43480-0BD7-45B6-91B8-8AF891FA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500"/>
            <a:ext cx="6027446" cy="3319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CB5C53-0ADF-426B-AE59-7E0B63B8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23" y="2855462"/>
            <a:ext cx="2197405" cy="1862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3B8A41-DFDE-4740-81AF-32E26055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623" y="4876003"/>
            <a:ext cx="2910561" cy="3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59F1-2028-4550-BE5F-99A368B7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B32FC-5ACE-4F1B-A83F-7098CC49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폴더에 들어 있는 </a:t>
            </a:r>
            <a:r>
              <a:rPr lang="en-US" altLang="ko-KR" dirty="0"/>
              <a:t>original, fuse, save </a:t>
            </a:r>
            <a:r>
              <a:rPr lang="ko-KR" altLang="en-US" dirty="0"/>
              <a:t>데이터를 분리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869BD-2CC1-4461-B1CF-86506C5E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70" y="2384412"/>
            <a:ext cx="7113686" cy="23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2EE1B-CDB4-48F3-83FB-B750B005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28BE0-1808-4009-9657-935B466D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RGBA</a:t>
            </a:r>
            <a:r>
              <a:rPr lang="ko-KR" altLang="en-US" dirty="0"/>
              <a:t>를 </a:t>
            </a:r>
            <a:r>
              <a:rPr lang="en-US" altLang="ko-KR" dirty="0"/>
              <a:t>RGB</a:t>
            </a:r>
            <a:r>
              <a:rPr lang="ko-KR" altLang="en-US" dirty="0"/>
              <a:t>로 변경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16D33B-776D-45AF-AA8C-8CFE0907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6163"/>
            <a:ext cx="8094104" cy="3537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F4BE02-E7DC-485E-86A6-BB52702D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04" y="4800600"/>
            <a:ext cx="1799222" cy="17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922F8-C273-44A6-B47C-EACCD79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242C4-CE14-4E9F-968C-AD755A28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949"/>
            <a:ext cx="4211700" cy="4351338"/>
          </a:xfrm>
        </p:spPr>
        <p:txBody>
          <a:bodyPr/>
          <a:lstStyle/>
          <a:p>
            <a:r>
              <a:rPr lang="en-US" altLang="ko-KR" dirty="0"/>
              <a:t>Fuse(</a:t>
            </a:r>
            <a:r>
              <a:rPr lang="ko-KR" altLang="en-US" dirty="0"/>
              <a:t>라벨</a:t>
            </a:r>
            <a:r>
              <a:rPr lang="en-US" altLang="ko-KR" dirty="0"/>
              <a:t>) </a:t>
            </a:r>
            <a:r>
              <a:rPr lang="ko-KR" altLang="en-US" dirty="0"/>
              <a:t>데이터를 </a:t>
            </a:r>
            <a:r>
              <a:rPr lang="en-US" altLang="ko-KR" dirty="0"/>
              <a:t>resize, one-hot</a:t>
            </a:r>
            <a:r>
              <a:rPr lang="ko-KR" altLang="en-US" dirty="0"/>
              <a:t>인코딩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2FA7C2-4903-4823-AE61-04FA94F2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81" y="1320062"/>
            <a:ext cx="6792273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8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99</Words>
  <Application>Microsoft Office PowerPoint</Application>
  <PresentationFormat>와이드스크린</PresentationFormat>
  <Paragraphs>24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zeitung</vt:lpstr>
      <vt:lpstr>맑은 고딕</vt:lpstr>
      <vt:lpstr>Arial</vt:lpstr>
      <vt:lpstr>Office 테마</vt:lpstr>
      <vt:lpstr>Dlthon 발표자료</vt:lpstr>
      <vt:lpstr>목차</vt:lpstr>
      <vt:lpstr>데이터 전처리</vt:lpstr>
      <vt:lpstr>PowerPoint 프레젠테이션</vt:lpstr>
      <vt:lpstr>PowerPoint 프레젠테이션</vt:lpstr>
      <vt:lpstr>PowerPoint 프레젠테이션</vt:lpstr>
      <vt:lpstr>전처리 과정</vt:lpstr>
      <vt:lpstr>전처리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 구성</vt:lpstr>
      <vt:lpstr>훈련</vt:lpstr>
      <vt:lpstr>디코딩</vt:lpstr>
      <vt:lpstr>시각화</vt:lpstr>
      <vt:lpstr>Iou 계산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Dlthon 발표자료</dc:title>
  <dc:creator>대호 조</dc:creator>
  <cp:lastModifiedBy>대호 조</cp:lastModifiedBy>
  <cp:revision>1</cp:revision>
  <dcterms:created xsi:type="dcterms:W3CDTF">2023-08-30T22:28:09Z</dcterms:created>
  <dcterms:modified xsi:type="dcterms:W3CDTF">2023-08-31T00:46:33Z</dcterms:modified>
</cp:coreProperties>
</file>