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2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7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7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2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6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FA23-8A81-494B-9ABD-D924435E6BF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2FD0-0253-4E99-892B-D01A6C608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>
            <a:endCxn id="25" idx="0"/>
          </p:cNvCxnSpPr>
          <p:nvPr/>
        </p:nvCxnSpPr>
        <p:spPr>
          <a:xfrm flipV="1">
            <a:off x="5174272" y="316523"/>
            <a:ext cx="87924" cy="3217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174272" y="3508132"/>
            <a:ext cx="3072913" cy="26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160833" y="3499340"/>
            <a:ext cx="2048609" cy="2206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정육면체 23"/>
          <p:cNvSpPr/>
          <p:nvPr/>
        </p:nvSpPr>
        <p:spPr>
          <a:xfrm>
            <a:off x="2954215" y="1178170"/>
            <a:ext cx="4510454" cy="4044461"/>
          </a:xfrm>
          <a:prstGeom prst="cub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0246" y="316523"/>
            <a:ext cx="8343900" cy="598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90246" y="316523"/>
            <a:ext cx="76495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4215" y="1846386"/>
            <a:ext cx="68800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cube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평행 사변형 32"/>
          <p:cNvSpPr/>
          <p:nvPr/>
        </p:nvSpPr>
        <p:spPr>
          <a:xfrm>
            <a:off x="4102705" y="2664070"/>
            <a:ext cx="1987061" cy="1740879"/>
          </a:xfrm>
          <a:prstGeom prst="parallelogram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Cube </a:t>
            </a:r>
            <a:r>
              <a:rPr lang="ko-KR" altLang="en-US" dirty="0" smtClean="0">
                <a:solidFill>
                  <a:schemeClr val="tx1"/>
                </a:solidFill>
              </a:rPr>
              <a:t>하위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 </a:t>
            </a:r>
            <a:r>
              <a:rPr lang="ko-KR" altLang="en-US" dirty="0" smtClean="0">
                <a:solidFill>
                  <a:schemeClr val="tx1"/>
                </a:solidFill>
              </a:rPr>
              <a:t>태그 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102705" y="3842238"/>
            <a:ext cx="874834" cy="9671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435557" y="1398031"/>
            <a:ext cx="30227" cy="1230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505077" y="3613638"/>
            <a:ext cx="1383144" cy="483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rot="19536079">
            <a:off x="5979177" y="2394252"/>
            <a:ext cx="2007681" cy="1543050"/>
          </a:xfrm>
          <a:prstGeom prst="parallelogram">
            <a:avLst>
              <a:gd name="adj" fmla="val 658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</a:t>
            </a:r>
            <a:r>
              <a:rPr lang="ko-KR" altLang="en-US" dirty="0" smtClean="0">
                <a:solidFill>
                  <a:schemeClr val="tx1"/>
                </a:solidFill>
              </a:rPr>
              <a:t>축 </a:t>
            </a:r>
            <a:r>
              <a:rPr lang="en-US" altLang="ko-KR" dirty="0" smtClean="0">
                <a:solidFill>
                  <a:schemeClr val="tx1"/>
                </a:solidFill>
              </a:rPr>
              <a:t>90</a:t>
            </a:r>
            <a:r>
              <a:rPr lang="ko-KR" altLang="en-US" dirty="0" smtClean="0">
                <a:solidFill>
                  <a:schemeClr val="tx1"/>
                </a:solidFill>
              </a:rPr>
              <a:t>도 회전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endCxn id="25" idx="0"/>
          </p:cNvCxnSpPr>
          <p:nvPr/>
        </p:nvCxnSpPr>
        <p:spPr>
          <a:xfrm flipV="1">
            <a:off x="5174272" y="316523"/>
            <a:ext cx="87924" cy="3217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174272" y="3508132"/>
            <a:ext cx="3072913" cy="26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160833" y="3499340"/>
            <a:ext cx="2048609" cy="2206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정육면체 23"/>
          <p:cNvSpPr/>
          <p:nvPr/>
        </p:nvSpPr>
        <p:spPr>
          <a:xfrm>
            <a:off x="2954215" y="1178170"/>
            <a:ext cx="4510454" cy="4044461"/>
          </a:xfrm>
          <a:prstGeom prst="cub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0246" y="316523"/>
            <a:ext cx="8343900" cy="598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90246" y="316523"/>
            <a:ext cx="76495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4215" y="1846386"/>
            <a:ext cx="68800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cube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평행 사변형 32"/>
          <p:cNvSpPr/>
          <p:nvPr/>
        </p:nvSpPr>
        <p:spPr>
          <a:xfrm>
            <a:off x="3727944" y="1283705"/>
            <a:ext cx="3068504" cy="747347"/>
          </a:xfrm>
          <a:prstGeom prst="parallelogram">
            <a:avLst>
              <a:gd name="adj" fmla="val 1091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</a:rPr>
              <a:t>축 </a:t>
            </a:r>
            <a:r>
              <a:rPr lang="en-US" altLang="ko-KR" dirty="0" smtClean="0">
                <a:solidFill>
                  <a:schemeClr val="tx1"/>
                </a:solidFill>
              </a:rPr>
              <a:t>90</a:t>
            </a:r>
            <a:r>
              <a:rPr lang="ko-KR" altLang="en-US" dirty="0" smtClean="0">
                <a:solidFill>
                  <a:schemeClr val="tx1"/>
                </a:solidFill>
              </a:rPr>
              <a:t>도 회전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Top 50</a:t>
            </a:r>
            <a:r>
              <a:rPr lang="ko-KR" altLang="en-US" dirty="0" smtClean="0">
                <a:solidFill>
                  <a:schemeClr val="tx1"/>
                </a:solidFill>
              </a:rPr>
              <a:t>만큼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3732340" y="2978397"/>
            <a:ext cx="2301364" cy="1543050"/>
          </a:xfrm>
          <a:prstGeom prst="parallelogram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없이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5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rot="19536079">
            <a:off x="5765844" y="2113357"/>
            <a:ext cx="2454325" cy="2261186"/>
          </a:xfrm>
          <a:prstGeom prst="parallelogram">
            <a:avLst>
              <a:gd name="adj" fmla="val 658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</a:t>
            </a:r>
            <a:r>
              <a:rPr lang="ko-KR" altLang="en-US" dirty="0" smtClean="0">
                <a:solidFill>
                  <a:schemeClr val="tx1"/>
                </a:solidFill>
              </a:rPr>
              <a:t>축 </a:t>
            </a:r>
            <a:r>
              <a:rPr lang="en-US" altLang="ko-KR" dirty="0" smtClean="0">
                <a:solidFill>
                  <a:schemeClr val="tx1"/>
                </a:solidFill>
              </a:rPr>
              <a:t>90</a:t>
            </a:r>
            <a:r>
              <a:rPr lang="ko-KR" altLang="en-US" dirty="0" smtClean="0">
                <a:solidFill>
                  <a:schemeClr val="tx1"/>
                </a:solidFill>
              </a:rPr>
              <a:t>도 회전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endCxn id="25" idx="0"/>
          </p:cNvCxnSpPr>
          <p:nvPr/>
        </p:nvCxnSpPr>
        <p:spPr>
          <a:xfrm flipV="1">
            <a:off x="5174272" y="316523"/>
            <a:ext cx="87924" cy="3217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174272" y="3508132"/>
            <a:ext cx="3072913" cy="26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160833" y="3499340"/>
            <a:ext cx="2048609" cy="2206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정육면체 23"/>
          <p:cNvSpPr/>
          <p:nvPr/>
        </p:nvSpPr>
        <p:spPr>
          <a:xfrm>
            <a:off x="2954215" y="1178170"/>
            <a:ext cx="4510454" cy="4044461"/>
          </a:xfrm>
          <a:prstGeom prst="cub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0246" y="316523"/>
            <a:ext cx="8343900" cy="598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90246" y="316523"/>
            <a:ext cx="76495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4215" y="1846386"/>
            <a:ext cx="68800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cube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평행 사변형 32"/>
          <p:cNvSpPr/>
          <p:nvPr/>
        </p:nvSpPr>
        <p:spPr>
          <a:xfrm>
            <a:off x="3298218" y="1256480"/>
            <a:ext cx="3682873" cy="747347"/>
          </a:xfrm>
          <a:prstGeom prst="parallelogram">
            <a:avLst>
              <a:gd name="adj" fmla="val 1091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</a:rPr>
              <a:t>축 </a:t>
            </a:r>
            <a:r>
              <a:rPr lang="en-US" altLang="ko-KR" dirty="0" smtClean="0">
                <a:solidFill>
                  <a:schemeClr val="tx1"/>
                </a:solidFill>
              </a:rPr>
              <a:t>90</a:t>
            </a:r>
            <a:r>
              <a:rPr lang="ko-KR" altLang="en-US" dirty="0" smtClean="0">
                <a:solidFill>
                  <a:schemeClr val="tx1"/>
                </a:solidFill>
              </a:rPr>
              <a:t>도 회전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Top 50</a:t>
            </a:r>
            <a:r>
              <a:rPr lang="ko-KR" altLang="en-US" dirty="0" smtClean="0">
                <a:solidFill>
                  <a:schemeClr val="tx1"/>
                </a:solidFill>
              </a:rPr>
              <a:t>만큼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3016870" y="2233248"/>
            <a:ext cx="3383929" cy="2866289"/>
          </a:xfrm>
          <a:prstGeom prst="parallelogram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없이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아래로 구부러진 화살표 2"/>
          <p:cNvSpPr/>
          <p:nvPr/>
        </p:nvSpPr>
        <p:spPr>
          <a:xfrm rot="20754691" flipH="1">
            <a:off x="7036920" y="1799233"/>
            <a:ext cx="2014750" cy="1477107"/>
          </a:xfrm>
          <a:prstGeom prst="curvedDownArrow">
            <a:avLst>
              <a:gd name="adj1" fmla="val 18917"/>
              <a:gd name="adj2" fmla="val 50000"/>
              <a:gd name="adj3" fmla="val 42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5837" y="2233248"/>
            <a:ext cx="1733167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큐브를 통째로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회전시킴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7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준혁</dc:creator>
  <cp:lastModifiedBy>강 준혁</cp:lastModifiedBy>
  <cp:revision>2</cp:revision>
  <dcterms:created xsi:type="dcterms:W3CDTF">2021-01-31T22:00:02Z</dcterms:created>
  <dcterms:modified xsi:type="dcterms:W3CDTF">2021-01-31T22:11:05Z</dcterms:modified>
</cp:coreProperties>
</file>